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1919" r:id="rId5"/>
    <p:sldId id="298" r:id="rId6"/>
    <p:sldId id="1923" r:id="rId7"/>
    <p:sldId id="1929" r:id="rId8"/>
    <p:sldId id="1925" r:id="rId9"/>
    <p:sldId id="1927" r:id="rId10"/>
    <p:sldId id="1926" r:id="rId11"/>
    <p:sldId id="1921" r:id="rId12"/>
    <p:sldId id="1888" r:id="rId13"/>
    <p:sldId id="1930" r:id="rId14"/>
    <p:sldId id="305" r:id="rId15"/>
    <p:sldId id="1934" r:id="rId16"/>
    <p:sldId id="1931" r:id="rId17"/>
    <p:sldId id="1933" r:id="rId18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548C45-A0C2-278F-5980-8E6E93496E08}" name="Paula Hunter" initials="PH" userId="S::phunter@mojaloop.io::53b709a9-4889-4639-bd61-5df0329716ce" providerId="AD"/>
  <p188:author id="{0477A3D2-5C8E-5535-A797-C48B28DAF637}" name="Andy Widmann" initials="AW" userId="S::awidmann@mojaloop.io::5e39954c-3af2-4eab-9fb4-0587e3e5b2a4" providerId="AD"/>
  <p188:author id="{96CACFE6-B4BA-9582-3BC5-406E25A1BAE7}" name="Guest User" initials="GU" userId="S::urn:spo:anon#3edf0492938c00a58753179459c3b84a7b975deb6a5b02cb52a0d14b31a8f66b::" providerId="AD"/>
  <p188:author id="{CE64D2F9-6378-F065-0336-19F0FCE096FC}" name=" " initials="" userId="S::shaley@mojaloop.io::b4ff1043-89ce-422b-b9bd-e900cbf15d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6D4"/>
    <a:srgbClr val="D7E8F4"/>
    <a:srgbClr val="FE9A01"/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1D07E4-EA54-4FFD-92D3-2D5C7618A121}" v="33" dt="2023-10-30T19:22:14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3"/>
    <p:restoredTop sz="94626"/>
  </p:normalViewPr>
  <p:slideViewPr>
    <p:cSldViewPr snapToGrid="0">
      <p:cViewPr varScale="1">
        <p:scale>
          <a:sx n="58" d="100"/>
          <a:sy n="58" d="100"/>
        </p:scale>
        <p:origin x="312" y="3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a Hunter" userId="53b709a9-4889-4639-bd61-5df0329716ce" providerId="ADAL" clId="{F61D07E4-EA54-4FFD-92D3-2D5C7618A121}"/>
    <pc:docChg chg="undo custSel addSld delSld modSld sldOrd">
      <pc:chgData name="Paula Hunter" userId="53b709a9-4889-4639-bd61-5df0329716ce" providerId="ADAL" clId="{F61D07E4-EA54-4FFD-92D3-2D5C7618A121}" dt="2023-10-30T19:28:17.369" v="3029" actId="20577"/>
      <pc:docMkLst>
        <pc:docMk/>
      </pc:docMkLst>
      <pc:sldChg chg="addSp delSp modSp mod chgLayout">
        <pc:chgData name="Paula Hunter" userId="53b709a9-4889-4639-bd61-5df0329716ce" providerId="ADAL" clId="{F61D07E4-EA54-4FFD-92D3-2D5C7618A121}" dt="2023-10-30T14:33:07.976" v="1284" actId="20577"/>
        <pc:sldMkLst>
          <pc:docMk/>
          <pc:sldMk cId="1855875207" sldId="298"/>
        </pc:sldMkLst>
        <pc:spChg chg="mod ord">
          <ac:chgData name="Paula Hunter" userId="53b709a9-4889-4639-bd61-5df0329716ce" providerId="ADAL" clId="{F61D07E4-EA54-4FFD-92D3-2D5C7618A121}" dt="2023-10-30T14:33:07.976" v="1284" actId="20577"/>
          <ac:spMkLst>
            <pc:docMk/>
            <pc:sldMk cId="1855875207" sldId="298"/>
            <ac:spMk id="2" creationId="{77467947-5224-474F-9680-0BC59B20858F}"/>
          </ac:spMkLst>
        </pc:spChg>
        <pc:spChg chg="mod or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3" creationId="{41702825-7D0A-4B06-A09C-D388B1F220DB}"/>
          </ac:spMkLst>
        </pc:spChg>
        <pc:spChg chg="mod or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4" creationId="{BA52CD3E-576B-412C-9C7A-56DA17350F36}"/>
          </ac:spMkLst>
        </pc:spChg>
        <pc:spChg chg="mod or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5" creationId="{8A3DE8B2-F5B8-10E6-9E6D-E4C4F1E79EF5}"/>
          </ac:spMkLst>
        </pc:spChg>
        <pc:spChg chg="add del mo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6" creationId="{942EB1BC-C03B-DECC-4A34-D0CC529A73EC}"/>
          </ac:spMkLst>
        </pc:spChg>
        <pc:spChg chg="add del mo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7" creationId="{C285E6BB-65E6-4CE1-1ABD-3B59C60277D0}"/>
          </ac:spMkLst>
        </pc:spChg>
        <pc:spChg chg="add del mo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8" creationId="{8A460B4F-6FCC-D8BF-3527-3144630158AD}"/>
          </ac:spMkLst>
        </pc:spChg>
        <pc:spChg chg="add del mod">
          <ac:chgData name="Paula Hunter" userId="53b709a9-4889-4639-bd61-5df0329716ce" providerId="ADAL" clId="{F61D07E4-EA54-4FFD-92D3-2D5C7618A121}" dt="2023-10-30T14:07:32.374" v="864" actId="6264"/>
          <ac:spMkLst>
            <pc:docMk/>
            <pc:sldMk cId="1855875207" sldId="298"/>
            <ac:spMk id="9" creationId="{95CC34FE-6D89-2736-44BA-863BDE64052A}"/>
          </ac:spMkLst>
        </pc:spChg>
        <pc:spChg chg="add del">
          <ac:chgData name="Paula Hunter" userId="53b709a9-4889-4639-bd61-5df0329716ce" providerId="ADAL" clId="{F61D07E4-EA54-4FFD-92D3-2D5C7618A121}" dt="2023-10-30T14:29:12.994" v="1279" actId="478"/>
          <ac:spMkLst>
            <pc:docMk/>
            <pc:sldMk cId="1855875207" sldId="298"/>
            <ac:spMk id="11" creationId="{3BCA79F6-3AF8-85CB-53F5-8708E57BD82C}"/>
          </ac:spMkLst>
        </pc:spChg>
      </pc:sldChg>
      <pc:sldChg chg="del">
        <pc:chgData name="Paula Hunter" userId="53b709a9-4889-4639-bd61-5df0329716ce" providerId="ADAL" clId="{F61D07E4-EA54-4FFD-92D3-2D5C7618A121}" dt="2023-10-30T19:19:18.853" v="2822" actId="47"/>
        <pc:sldMkLst>
          <pc:docMk/>
          <pc:sldMk cId="1424225002" sldId="334"/>
        </pc:sldMkLst>
      </pc:sldChg>
      <pc:sldChg chg="del">
        <pc:chgData name="Paula Hunter" userId="53b709a9-4889-4639-bd61-5df0329716ce" providerId="ADAL" clId="{F61D07E4-EA54-4FFD-92D3-2D5C7618A121}" dt="2023-10-30T18:57:13.007" v="2490" actId="47"/>
        <pc:sldMkLst>
          <pc:docMk/>
          <pc:sldMk cId="99164357" sldId="342"/>
        </pc:sldMkLst>
      </pc:sldChg>
      <pc:sldChg chg="modSp mod">
        <pc:chgData name="Paula Hunter" userId="53b709a9-4889-4639-bd61-5df0329716ce" providerId="ADAL" clId="{F61D07E4-EA54-4FFD-92D3-2D5C7618A121}" dt="2023-10-30T19:24:18.900" v="2921" actId="20577"/>
        <pc:sldMkLst>
          <pc:docMk/>
          <pc:sldMk cId="2633651819" sldId="1888"/>
        </pc:sldMkLst>
        <pc:spChg chg="mod">
          <ac:chgData name="Paula Hunter" userId="53b709a9-4889-4639-bd61-5df0329716ce" providerId="ADAL" clId="{F61D07E4-EA54-4FFD-92D3-2D5C7618A121}" dt="2023-10-30T19:22:51.594" v="2860" actId="20577"/>
          <ac:spMkLst>
            <pc:docMk/>
            <pc:sldMk cId="2633651819" sldId="1888"/>
            <ac:spMk id="3" creationId="{01AC3C12-E5FB-6187-2043-4EEC2C8C231A}"/>
          </ac:spMkLst>
        </pc:spChg>
        <pc:spChg chg="mod">
          <ac:chgData name="Paula Hunter" userId="53b709a9-4889-4639-bd61-5df0329716ce" providerId="ADAL" clId="{F61D07E4-EA54-4FFD-92D3-2D5C7618A121}" dt="2023-10-30T19:24:18.900" v="2921" actId="20577"/>
          <ac:spMkLst>
            <pc:docMk/>
            <pc:sldMk cId="2633651819" sldId="1888"/>
            <ac:spMk id="27" creationId="{ADEABBC5-DC47-D4F9-DC53-13AA37BF7674}"/>
          </ac:spMkLst>
        </pc:spChg>
      </pc:sldChg>
      <pc:sldChg chg="modSp del mod ord">
        <pc:chgData name="Paula Hunter" userId="53b709a9-4889-4639-bd61-5df0329716ce" providerId="ADAL" clId="{F61D07E4-EA54-4FFD-92D3-2D5C7618A121}" dt="2023-10-30T14:23:22.578" v="1080" actId="47"/>
        <pc:sldMkLst>
          <pc:docMk/>
          <pc:sldMk cId="906273768" sldId="1903"/>
        </pc:sldMkLst>
        <pc:graphicFrameChg chg="modGraphic">
          <ac:chgData name="Paula Hunter" userId="53b709a9-4889-4639-bd61-5df0329716ce" providerId="ADAL" clId="{F61D07E4-EA54-4FFD-92D3-2D5C7618A121}" dt="2023-10-30T14:22:38.960" v="1079" actId="6549"/>
          <ac:graphicFrameMkLst>
            <pc:docMk/>
            <pc:sldMk cId="906273768" sldId="1903"/>
            <ac:graphicFrameMk id="4" creationId="{5B9EBB71-1006-4E82-8B91-FFD30CD6E1C1}"/>
          </ac:graphicFrameMkLst>
        </pc:graphicFrameChg>
      </pc:sldChg>
      <pc:sldChg chg="del ord">
        <pc:chgData name="Paula Hunter" userId="53b709a9-4889-4639-bd61-5df0329716ce" providerId="ADAL" clId="{F61D07E4-EA54-4FFD-92D3-2D5C7618A121}" dt="2023-10-30T19:17:20.086" v="2739" actId="47"/>
        <pc:sldMkLst>
          <pc:docMk/>
          <pc:sldMk cId="2022715120" sldId="1917"/>
        </pc:sldMkLst>
      </pc:sldChg>
      <pc:sldChg chg="addSp delSp modSp del mod modClrScheme chgLayout">
        <pc:chgData name="Paula Hunter" userId="53b709a9-4889-4639-bd61-5df0329716ce" providerId="ADAL" clId="{F61D07E4-EA54-4FFD-92D3-2D5C7618A121}" dt="2023-10-30T14:49:35.948" v="1791" actId="47"/>
        <pc:sldMkLst>
          <pc:docMk/>
          <pc:sldMk cId="117539691" sldId="1918"/>
        </pc:sldMkLst>
        <pc:spChg chg="add del mod">
          <ac:chgData name="Paula Hunter" userId="53b709a9-4889-4639-bd61-5df0329716ce" providerId="ADAL" clId="{F61D07E4-EA54-4FFD-92D3-2D5C7618A121}" dt="2023-10-30T14:44:51.314" v="1515" actId="6264"/>
          <ac:spMkLst>
            <pc:docMk/>
            <pc:sldMk cId="117539691" sldId="1918"/>
            <ac:spMk id="2" creationId="{C6B59C45-17D8-3E17-E438-EAAA40A55A44}"/>
          </ac:spMkLst>
        </pc:spChg>
        <pc:spChg chg="add del mod">
          <ac:chgData name="Paula Hunter" userId="53b709a9-4889-4639-bd61-5df0329716ce" providerId="ADAL" clId="{F61D07E4-EA54-4FFD-92D3-2D5C7618A121}" dt="2023-10-30T14:44:51.314" v="1515" actId="6264"/>
          <ac:spMkLst>
            <pc:docMk/>
            <pc:sldMk cId="117539691" sldId="1918"/>
            <ac:spMk id="3" creationId="{7091399F-8768-9762-FF20-93C920DC008C}"/>
          </ac:spMkLst>
        </pc:spChg>
        <pc:spChg chg="mod ord">
          <ac:chgData name="Paula Hunter" userId="53b709a9-4889-4639-bd61-5df0329716ce" providerId="ADAL" clId="{F61D07E4-EA54-4FFD-92D3-2D5C7618A121}" dt="2023-10-30T14:45:29.704" v="1526" actId="700"/>
          <ac:spMkLst>
            <pc:docMk/>
            <pc:sldMk cId="117539691" sldId="1918"/>
            <ac:spMk id="4" creationId="{5FA52180-4174-7D81-2548-C2E6CB215A15}"/>
          </ac:spMkLst>
        </pc:spChg>
        <pc:spChg chg="mod ord">
          <ac:chgData name="Paula Hunter" userId="53b709a9-4889-4639-bd61-5df0329716ce" providerId="ADAL" clId="{F61D07E4-EA54-4FFD-92D3-2D5C7618A121}" dt="2023-10-30T14:45:29.704" v="1526" actId="700"/>
          <ac:spMkLst>
            <pc:docMk/>
            <pc:sldMk cId="117539691" sldId="1918"/>
            <ac:spMk id="5" creationId="{BB6DC0E4-BD9E-24A2-9F78-516BC7B10168}"/>
          </ac:spMkLst>
        </pc:spChg>
        <pc:spChg chg="mod ord">
          <ac:chgData name="Paula Hunter" userId="53b709a9-4889-4639-bd61-5df0329716ce" providerId="ADAL" clId="{F61D07E4-EA54-4FFD-92D3-2D5C7618A121}" dt="2023-10-30T14:45:29.704" v="1526" actId="700"/>
          <ac:spMkLst>
            <pc:docMk/>
            <pc:sldMk cId="117539691" sldId="1918"/>
            <ac:spMk id="6" creationId="{DCE31653-6999-9329-990E-3D35A126AD07}"/>
          </ac:spMkLst>
        </pc:spChg>
        <pc:spChg chg="mod ord">
          <ac:chgData name="Paula Hunter" userId="53b709a9-4889-4639-bd61-5df0329716ce" providerId="ADAL" clId="{F61D07E4-EA54-4FFD-92D3-2D5C7618A121}" dt="2023-10-30T14:47:28.849" v="1737" actId="20577"/>
          <ac:spMkLst>
            <pc:docMk/>
            <pc:sldMk cId="117539691" sldId="1918"/>
            <ac:spMk id="7" creationId="{5D50AAB9-3ED5-3CDB-D020-34248AB8D460}"/>
          </ac:spMkLst>
        </pc:spChg>
        <pc:spChg chg="add del mod">
          <ac:chgData name="Paula Hunter" userId="53b709a9-4889-4639-bd61-5df0329716ce" providerId="ADAL" clId="{F61D07E4-EA54-4FFD-92D3-2D5C7618A121}" dt="2023-10-30T14:44:51.314" v="1515" actId="6264"/>
          <ac:spMkLst>
            <pc:docMk/>
            <pc:sldMk cId="117539691" sldId="1918"/>
            <ac:spMk id="8" creationId="{D0666659-DE30-605E-79C3-59A09AA7AAD5}"/>
          </ac:spMkLst>
        </pc:spChg>
        <pc:spChg chg="add del mod">
          <ac:chgData name="Paula Hunter" userId="53b709a9-4889-4639-bd61-5df0329716ce" providerId="ADAL" clId="{F61D07E4-EA54-4FFD-92D3-2D5C7618A121}" dt="2023-10-30T14:44:51.314" v="1515" actId="6264"/>
          <ac:spMkLst>
            <pc:docMk/>
            <pc:sldMk cId="117539691" sldId="1918"/>
            <ac:spMk id="9" creationId="{BB89F0F9-BD42-915D-E40D-F2850AD3B46E}"/>
          </ac:spMkLst>
        </pc:spChg>
        <pc:spChg chg="add del mod">
          <ac:chgData name="Paula Hunter" userId="53b709a9-4889-4639-bd61-5df0329716ce" providerId="ADAL" clId="{F61D07E4-EA54-4FFD-92D3-2D5C7618A121}" dt="2023-10-30T14:44:53.200" v="1516" actId="6264"/>
          <ac:spMkLst>
            <pc:docMk/>
            <pc:sldMk cId="117539691" sldId="1918"/>
            <ac:spMk id="10" creationId="{514EDB05-E2C3-040A-93A0-39D2907639DD}"/>
          </ac:spMkLst>
        </pc:spChg>
        <pc:spChg chg="add del mod">
          <ac:chgData name="Paula Hunter" userId="53b709a9-4889-4639-bd61-5df0329716ce" providerId="ADAL" clId="{F61D07E4-EA54-4FFD-92D3-2D5C7618A121}" dt="2023-10-30T14:44:53.200" v="1516" actId="6264"/>
          <ac:spMkLst>
            <pc:docMk/>
            <pc:sldMk cId="117539691" sldId="1918"/>
            <ac:spMk id="11" creationId="{658704A5-7BE9-46C1-7399-118DA569CE4F}"/>
          </ac:spMkLst>
        </pc:spChg>
        <pc:spChg chg="add del mod">
          <ac:chgData name="Paula Hunter" userId="53b709a9-4889-4639-bd61-5df0329716ce" providerId="ADAL" clId="{F61D07E4-EA54-4FFD-92D3-2D5C7618A121}" dt="2023-10-30T14:44:53.200" v="1516" actId="6264"/>
          <ac:spMkLst>
            <pc:docMk/>
            <pc:sldMk cId="117539691" sldId="1918"/>
            <ac:spMk id="12" creationId="{A52E4DFB-60A1-1048-CB2F-C58D8FF64903}"/>
          </ac:spMkLst>
        </pc:spChg>
        <pc:spChg chg="add del mod">
          <ac:chgData name="Paula Hunter" userId="53b709a9-4889-4639-bd61-5df0329716ce" providerId="ADAL" clId="{F61D07E4-EA54-4FFD-92D3-2D5C7618A121}" dt="2023-10-30T14:44:53.200" v="1516" actId="6264"/>
          <ac:spMkLst>
            <pc:docMk/>
            <pc:sldMk cId="117539691" sldId="1918"/>
            <ac:spMk id="13" creationId="{01198190-E5FD-2046-DF6E-70D391DAEE39}"/>
          </ac:spMkLst>
        </pc:spChg>
        <pc:spChg chg="add mod ord">
          <ac:chgData name="Paula Hunter" userId="53b709a9-4889-4639-bd61-5df0329716ce" providerId="ADAL" clId="{F61D07E4-EA54-4FFD-92D3-2D5C7618A121}" dt="2023-10-30T14:47:12.572" v="1722" actId="20577"/>
          <ac:spMkLst>
            <pc:docMk/>
            <pc:sldMk cId="117539691" sldId="1918"/>
            <ac:spMk id="14" creationId="{512B7833-0711-1FC6-7171-A0C699C5BF50}"/>
          </ac:spMkLst>
        </pc:spChg>
      </pc:sldChg>
      <pc:sldChg chg="addSp delSp modSp mod chgLayout">
        <pc:chgData name="Paula Hunter" userId="53b709a9-4889-4639-bd61-5df0329716ce" providerId="ADAL" clId="{F61D07E4-EA54-4FFD-92D3-2D5C7618A121}" dt="2023-10-30T14:08:33.714" v="907" actId="6264"/>
        <pc:sldMkLst>
          <pc:docMk/>
          <pc:sldMk cId="3720483678" sldId="1919"/>
        </pc:sldMkLst>
        <pc:spChg chg="add del mo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2" creationId="{24333BE5-970B-26FB-A902-619BAD1B9E1C}"/>
          </ac:spMkLst>
        </pc:spChg>
        <pc:spChg chg="add del mo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3" creationId="{6A3CE96D-5026-1AA5-E9FC-22366D7A5AD3}"/>
          </ac:spMkLst>
        </pc:spChg>
        <pc:spChg chg="mod or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4" creationId="{1B951810-CD0E-B083-6BD0-F33AC3F4909F}"/>
          </ac:spMkLst>
        </pc:spChg>
        <pc:spChg chg="mod or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5" creationId="{E81BF4BD-1CE8-965D-0A92-D17E6B580E1F}"/>
          </ac:spMkLst>
        </pc:spChg>
        <pc:spChg chg="mod or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6" creationId="{CB4424A9-AEFC-A7DB-E4B6-29E4979C2B26}"/>
          </ac:spMkLst>
        </pc:spChg>
        <pc:spChg chg="mod or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7" creationId="{0C2D1CC7-5D3D-02AE-1FD3-19715E0F2982}"/>
          </ac:spMkLst>
        </pc:spChg>
        <pc:spChg chg="add del mo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8" creationId="{AEA2F5EF-E354-67C0-0DF9-A23B7B37CBFC}"/>
          </ac:spMkLst>
        </pc:spChg>
        <pc:spChg chg="add del mod">
          <ac:chgData name="Paula Hunter" userId="53b709a9-4889-4639-bd61-5df0329716ce" providerId="ADAL" clId="{F61D07E4-EA54-4FFD-92D3-2D5C7618A121}" dt="2023-10-30T14:08:33.714" v="907" actId="6264"/>
          <ac:spMkLst>
            <pc:docMk/>
            <pc:sldMk cId="3720483678" sldId="1919"/>
            <ac:spMk id="9" creationId="{93B234F3-EA72-147A-3B03-3F9BA234A5FB}"/>
          </ac:spMkLst>
        </pc:spChg>
      </pc:sldChg>
      <pc:sldChg chg="modSp new del mod">
        <pc:chgData name="Paula Hunter" userId="53b709a9-4889-4639-bd61-5df0329716ce" providerId="ADAL" clId="{F61D07E4-EA54-4FFD-92D3-2D5C7618A121}" dt="2023-10-30T19:25:30.808" v="2935" actId="47"/>
        <pc:sldMkLst>
          <pc:docMk/>
          <pc:sldMk cId="1972578623" sldId="1920"/>
        </pc:sldMkLst>
        <pc:spChg chg="mod">
          <ac:chgData name="Paula Hunter" userId="53b709a9-4889-4639-bd61-5df0329716ce" providerId="ADAL" clId="{F61D07E4-EA54-4FFD-92D3-2D5C7618A121}" dt="2023-10-30T14:23:53.288" v="1100" actId="20577"/>
          <ac:spMkLst>
            <pc:docMk/>
            <pc:sldMk cId="1972578623" sldId="1920"/>
            <ac:spMk id="2" creationId="{1A9C6543-ACBE-614D-1A6F-3885A17BECF0}"/>
          </ac:spMkLst>
        </pc:spChg>
        <pc:spChg chg="mod">
          <ac:chgData name="Paula Hunter" userId="53b709a9-4889-4639-bd61-5df0329716ce" providerId="ADAL" clId="{F61D07E4-EA54-4FFD-92D3-2D5C7618A121}" dt="2023-10-30T19:23:15.753" v="2882" actId="20577"/>
          <ac:spMkLst>
            <pc:docMk/>
            <pc:sldMk cId="1972578623" sldId="1920"/>
            <ac:spMk id="3" creationId="{87EFDC3A-8D3A-06F2-9736-730A1CE49095}"/>
          </ac:spMkLst>
        </pc:spChg>
      </pc:sldChg>
      <pc:sldChg chg="addSp delSp modSp new mod ord modClrScheme chgLayout">
        <pc:chgData name="Paula Hunter" userId="53b709a9-4889-4639-bd61-5df0329716ce" providerId="ADAL" clId="{F61D07E4-EA54-4FFD-92D3-2D5C7618A121}" dt="2023-10-30T19:27:16.937" v="3016"/>
        <pc:sldMkLst>
          <pc:docMk/>
          <pc:sldMk cId="1151853745" sldId="1921"/>
        </pc:sldMkLst>
        <pc:spChg chg="del mod">
          <ac:chgData name="Paula Hunter" userId="53b709a9-4889-4639-bd61-5df0329716ce" providerId="ADAL" clId="{F61D07E4-EA54-4FFD-92D3-2D5C7618A121}" dt="2023-10-30T14:11:02.106" v="988" actId="478"/>
          <ac:spMkLst>
            <pc:docMk/>
            <pc:sldMk cId="1151853745" sldId="1921"/>
            <ac:spMk id="2" creationId="{99090F2B-33DE-A9D6-6A7A-AFE5E160B893}"/>
          </ac:spMkLst>
        </pc:spChg>
        <pc:spChg chg="mod ord">
          <ac:chgData name="Paula Hunter" userId="53b709a9-4889-4639-bd61-5df0329716ce" providerId="ADAL" clId="{F61D07E4-EA54-4FFD-92D3-2D5C7618A121}" dt="2023-10-30T14:20:33.209" v="1076" actId="27107"/>
          <ac:spMkLst>
            <pc:docMk/>
            <pc:sldMk cId="1151853745" sldId="1921"/>
            <ac:spMk id="3" creationId="{C8D76057-23F4-4EB9-0593-EFA9D7C1CBA8}"/>
          </ac:spMkLst>
        </pc:spChg>
        <pc:spChg chg="mod ord">
          <ac:chgData name="Paula Hunter" userId="53b709a9-4889-4639-bd61-5df0329716ce" providerId="ADAL" clId="{F61D07E4-EA54-4FFD-92D3-2D5C7618A121}" dt="2023-10-30T14:19:21.382" v="1032" actId="700"/>
          <ac:spMkLst>
            <pc:docMk/>
            <pc:sldMk cId="1151853745" sldId="1921"/>
            <ac:spMk id="4" creationId="{48116E17-8C13-3160-89AE-033463A0CF4B}"/>
          </ac:spMkLst>
        </pc:spChg>
        <pc:spChg chg="mod ord">
          <ac:chgData name="Paula Hunter" userId="53b709a9-4889-4639-bd61-5df0329716ce" providerId="ADAL" clId="{F61D07E4-EA54-4FFD-92D3-2D5C7618A121}" dt="2023-10-30T14:19:21.382" v="1032" actId="700"/>
          <ac:spMkLst>
            <pc:docMk/>
            <pc:sldMk cId="1151853745" sldId="1921"/>
            <ac:spMk id="5" creationId="{9853F242-44A3-6D95-E3CA-9421627525BE}"/>
          </ac:spMkLst>
        </pc:spChg>
        <pc:spChg chg="add del mod">
          <ac:chgData name="Paula Hunter" userId="53b709a9-4889-4639-bd61-5df0329716ce" providerId="ADAL" clId="{F61D07E4-EA54-4FFD-92D3-2D5C7618A121}" dt="2023-10-30T14:11:10.977" v="989" actId="478"/>
          <ac:spMkLst>
            <pc:docMk/>
            <pc:sldMk cId="1151853745" sldId="1921"/>
            <ac:spMk id="7" creationId="{C2917A26-9657-7E97-A75C-A66035484BF1}"/>
          </ac:spMkLst>
        </pc:spChg>
        <pc:spChg chg="add mod ord">
          <ac:chgData name="Paula Hunter" userId="53b709a9-4889-4639-bd61-5df0329716ce" providerId="ADAL" clId="{F61D07E4-EA54-4FFD-92D3-2D5C7618A121}" dt="2023-10-30T14:55:08.836" v="1915" actId="404"/>
          <ac:spMkLst>
            <pc:docMk/>
            <pc:sldMk cId="1151853745" sldId="1921"/>
            <ac:spMk id="13" creationId="{411C2D46-97D3-901A-2B8B-7F7304A70AC1}"/>
          </ac:spMkLst>
        </pc:spChg>
        <pc:picChg chg="add del mod">
          <ac:chgData name="Paula Hunter" userId="53b709a9-4889-4639-bd61-5df0329716ce" providerId="ADAL" clId="{F61D07E4-EA54-4FFD-92D3-2D5C7618A121}" dt="2023-10-30T14:15:44.631" v="1007" actId="478"/>
          <ac:picMkLst>
            <pc:docMk/>
            <pc:sldMk cId="1151853745" sldId="1921"/>
            <ac:picMk id="9" creationId="{DA43689B-DBAC-96B6-AA9A-6C98D34DD386}"/>
          </ac:picMkLst>
        </pc:picChg>
        <pc:picChg chg="add del mod">
          <ac:chgData name="Paula Hunter" userId="53b709a9-4889-4639-bd61-5df0329716ce" providerId="ADAL" clId="{F61D07E4-EA54-4FFD-92D3-2D5C7618A121}" dt="2023-10-30T14:13:49.771" v="1000" actId="478"/>
          <ac:picMkLst>
            <pc:docMk/>
            <pc:sldMk cId="1151853745" sldId="1921"/>
            <ac:picMk id="10" creationId="{CE505A96-1010-BDC5-E675-C40EBCE1AB50}"/>
          </ac:picMkLst>
        </pc:picChg>
        <pc:picChg chg="add mod">
          <ac:chgData name="Paula Hunter" userId="53b709a9-4889-4639-bd61-5df0329716ce" providerId="ADAL" clId="{F61D07E4-EA54-4FFD-92D3-2D5C7618A121}" dt="2023-10-30T14:19:06.552" v="1031" actId="1076"/>
          <ac:picMkLst>
            <pc:docMk/>
            <pc:sldMk cId="1151853745" sldId="1921"/>
            <ac:picMk id="12" creationId="{69F86425-8D30-F4C9-F365-7EBCA7340DAE}"/>
          </ac:picMkLst>
        </pc:picChg>
      </pc:sldChg>
      <pc:sldChg chg="del">
        <pc:chgData name="Paula Hunter" userId="53b709a9-4889-4639-bd61-5df0329716ce" providerId="ADAL" clId="{F61D07E4-EA54-4FFD-92D3-2D5C7618A121}" dt="2023-10-30T19:17:15.427" v="2738" actId="47"/>
        <pc:sldMkLst>
          <pc:docMk/>
          <pc:sldMk cId="1340404068" sldId="1922"/>
        </pc:sldMkLst>
      </pc:sldChg>
      <pc:sldChg chg="addSp delSp modSp new mod ord modClrScheme chgLayout">
        <pc:chgData name="Paula Hunter" userId="53b709a9-4889-4639-bd61-5df0329716ce" providerId="ADAL" clId="{F61D07E4-EA54-4FFD-92D3-2D5C7618A121}" dt="2023-10-30T19:27:33.083" v="3020"/>
        <pc:sldMkLst>
          <pc:docMk/>
          <pc:sldMk cId="2555417698" sldId="1923"/>
        </pc:sldMkLst>
        <pc:spChg chg="del mod ord">
          <ac:chgData name="Paula Hunter" userId="53b709a9-4889-4639-bd61-5df0329716ce" providerId="ADAL" clId="{F61D07E4-EA54-4FFD-92D3-2D5C7618A121}" dt="2023-10-30T14:33:43.001" v="1287" actId="700"/>
          <ac:spMkLst>
            <pc:docMk/>
            <pc:sldMk cId="2555417698" sldId="1923"/>
            <ac:spMk id="2" creationId="{8F7C17DD-26ED-0597-D473-FB9F413EA8E7}"/>
          </ac:spMkLst>
        </pc:spChg>
        <pc:spChg chg="del mod ord">
          <ac:chgData name="Paula Hunter" userId="53b709a9-4889-4639-bd61-5df0329716ce" providerId="ADAL" clId="{F61D07E4-EA54-4FFD-92D3-2D5C7618A121}" dt="2023-10-30T14:33:43.001" v="1287" actId="700"/>
          <ac:spMkLst>
            <pc:docMk/>
            <pc:sldMk cId="2555417698" sldId="1923"/>
            <ac:spMk id="3" creationId="{9807BCBD-0F66-3F43-AD25-61E3E198A35F}"/>
          </ac:spMkLst>
        </pc:spChg>
        <pc:spChg chg="mod ord">
          <ac:chgData name="Paula Hunter" userId="53b709a9-4889-4639-bd61-5df0329716ce" providerId="ADAL" clId="{F61D07E4-EA54-4FFD-92D3-2D5C7618A121}" dt="2023-10-30T14:36:15.752" v="1300" actId="6264"/>
          <ac:spMkLst>
            <pc:docMk/>
            <pc:sldMk cId="2555417698" sldId="1923"/>
            <ac:spMk id="4" creationId="{C9B5DDC4-A4B1-E213-2C4C-2C16C1D25284}"/>
          </ac:spMkLst>
        </pc:spChg>
        <pc:spChg chg="mod ord">
          <ac:chgData name="Paula Hunter" userId="53b709a9-4889-4639-bd61-5df0329716ce" providerId="ADAL" clId="{F61D07E4-EA54-4FFD-92D3-2D5C7618A121}" dt="2023-10-30T14:36:15.752" v="1300" actId="6264"/>
          <ac:spMkLst>
            <pc:docMk/>
            <pc:sldMk cId="2555417698" sldId="1923"/>
            <ac:spMk id="5" creationId="{CB58CB46-F324-F7B7-A12F-F0CC7B69217B}"/>
          </ac:spMkLst>
        </pc:spChg>
        <pc:spChg chg="add mod ord">
          <ac:chgData name="Paula Hunter" userId="53b709a9-4889-4639-bd61-5df0329716ce" providerId="ADAL" clId="{F61D07E4-EA54-4FFD-92D3-2D5C7618A121}" dt="2023-10-30T18:03:20.682" v="1926" actId="20577"/>
          <ac:spMkLst>
            <pc:docMk/>
            <pc:sldMk cId="2555417698" sldId="1923"/>
            <ac:spMk id="6" creationId="{54B21DA2-A729-2624-1CF9-F9475C108575}"/>
          </ac:spMkLst>
        </pc:spChg>
        <pc:spChg chg="add del mod ord">
          <ac:chgData name="Paula Hunter" userId="53b709a9-4889-4639-bd61-5df0329716ce" providerId="ADAL" clId="{F61D07E4-EA54-4FFD-92D3-2D5C7618A121}" dt="2023-10-30T14:35:02.206" v="1293" actId="6264"/>
          <ac:spMkLst>
            <pc:docMk/>
            <pc:sldMk cId="2555417698" sldId="1923"/>
            <ac:spMk id="7" creationId="{6FD7E688-DDDB-8B3A-54B5-B3A2E8097218}"/>
          </ac:spMkLst>
        </pc:spChg>
        <pc:spChg chg="add del mod">
          <ac:chgData name="Paula Hunter" userId="53b709a9-4889-4639-bd61-5df0329716ce" providerId="ADAL" clId="{F61D07E4-EA54-4FFD-92D3-2D5C7618A121}" dt="2023-10-30T14:35:02.206" v="1293" actId="6264"/>
          <ac:spMkLst>
            <pc:docMk/>
            <pc:sldMk cId="2555417698" sldId="1923"/>
            <ac:spMk id="8" creationId="{0FDF47A3-2ED2-B974-06E3-B06B0C8BB083}"/>
          </ac:spMkLst>
        </pc:spChg>
        <pc:spChg chg="add del mod">
          <ac:chgData name="Paula Hunter" userId="53b709a9-4889-4639-bd61-5df0329716ce" providerId="ADAL" clId="{F61D07E4-EA54-4FFD-92D3-2D5C7618A121}" dt="2023-10-30T14:35:02.206" v="1293" actId="6264"/>
          <ac:spMkLst>
            <pc:docMk/>
            <pc:sldMk cId="2555417698" sldId="1923"/>
            <ac:spMk id="9" creationId="{82447C4C-801F-0314-A762-515B7B664290}"/>
          </ac:spMkLst>
        </pc:spChg>
        <pc:spChg chg="add del mod">
          <ac:chgData name="Paula Hunter" userId="53b709a9-4889-4639-bd61-5df0329716ce" providerId="ADAL" clId="{F61D07E4-EA54-4FFD-92D3-2D5C7618A121}" dt="2023-10-30T14:35:02.206" v="1293" actId="6264"/>
          <ac:spMkLst>
            <pc:docMk/>
            <pc:sldMk cId="2555417698" sldId="1923"/>
            <ac:spMk id="10" creationId="{6DF51FFC-8461-8DA9-D6BA-490045FDE941}"/>
          </ac:spMkLst>
        </pc:spChg>
        <pc:spChg chg="add del mod ord">
          <ac:chgData name="Paula Hunter" userId="53b709a9-4889-4639-bd61-5df0329716ce" providerId="ADAL" clId="{F61D07E4-EA54-4FFD-92D3-2D5C7618A121}" dt="2023-10-30T14:35:25.462" v="1297" actId="478"/>
          <ac:spMkLst>
            <pc:docMk/>
            <pc:sldMk cId="2555417698" sldId="1923"/>
            <ac:spMk id="11" creationId="{7F18E15E-A7D3-0158-7EC1-3DF7FFEA73E0}"/>
          </ac:spMkLst>
        </pc:spChg>
        <pc:spChg chg="add del mod">
          <ac:chgData name="Paula Hunter" userId="53b709a9-4889-4639-bd61-5df0329716ce" providerId="ADAL" clId="{F61D07E4-EA54-4FFD-92D3-2D5C7618A121}" dt="2023-10-30T14:36:15.752" v="1300" actId="6264"/>
          <ac:spMkLst>
            <pc:docMk/>
            <pc:sldMk cId="2555417698" sldId="1923"/>
            <ac:spMk id="12" creationId="{E9885A9A-0EA4-0333-F441-5DA96932198C}"/>
          </ac:spMkLst>
        </pc:spChg>
        <pc:spChg chg="add del mod">
          <ac:chgData name="Paula Hunter" userId="53b709a9-4889-4639-bd61-5df0329716ce" providerId="ADAL" clId="{F61D07E4-EA54-4FFD-92D3-2D5C7618A121}" dt="2023-10-30T14:36:15.752" v="1300" actId="6264"/>
          <ac:spMkLst>
            <pc:docMk/>
            <pc:sldMk cId="2555417698" sldId="1923"/>
            <ac:spMk id="13" creationId="{B2477E11-7241-50CC-6C88-F3A56A3D0627}"/>
          </ac:spMkLst>
        </pc:spChg>
        <pc:spChg chg="add del mod">
          <ac:chgData name="Paula Hunter" userId="53b709a9-4889-4639-bd61-5df0329716ce" providerId="ADAL" clId="{F61D07E4-EA54-4FFD-92D3-2D5C7618A121}" dt="2023-10-30T14:36:15.752" v="1300" actId="6264"/>
          <ac:spMkLst>
            <pc:docMk/>
            <pc:sldMk cId="2555417698" sldId="1923"/>
            <ac:spMk id="14" creationId="{A2305EF8-BB65-AF5A-3228-422E200BDCE5}"/>
          </ac:spMkLst>
        </pc:spChg>
        <pc:spChg chg="add mod ord">
          <ac:chgData name="Paula Hunter" userId="53b709a9-4889-4639-bd61-5df0329716ce" providerId="ADAL" clId="{F61D07E4-EA54-4FFD-92D3-2D5C7618A121}" dt="2023-10-30T14:41:53.688" v="1471" actId="12788"/>
          <ac:spMkLst>
            <pc:docMk/>
            <pc:sldMk cId="2555417698" sldId="1923"/>
            <ac:spMk id="15" creationId="{4E5CC4D2-A4BC-950A-7B08-AF1536C5642A}"/>
          </ac:spMkLst>
        </pc:spChg>
        <pc:picChg chg="add mod">
          <ac:chgData name="Paula Hunter" userId="53b709a9-4889-4639-bd61-5df0329716ce" providerId="ADAL" clId="{F61D07E4-EA54-4FFD-92D3-2D5C7618A121}" dt="2023-10-30T14:41:53.688" v="1471" actId="12788"/>
          <ac:picMkLst>
            <pc:docMk/>
            <pc:sldMk cId="2555417698" sldId="1923"/>
            <ac:picMk id="17" creationId="{1CDC43EE-206A-B798-3E3F-EEB7E0AB625A}"/>
          </ac:picMkLst>
        </pc:picChg>
      </pc:sldChg>
      <pc:sldChg chg="addSp delSp modSp new del mod modClrScheme chgLayout">
        <pc:chgData name="Paula Hunter" userId="53b709a9-4889-4639-bd61-5df0329716ce" providerId="ADAL" clId="{F61D07E4-EA54-4FFD-92D3-2D5C7618A121}" dt="2023-10-30T14:33:28.039" v="1285" actId="47"/>
        <pc:sldMkLst>
          <pc:docMk/>
          <pc:sldMk cId="3654719836" sldId="1923"/>
        </pc:sldMkLst>
        <pc:spChg chg="del mod ord">
          <ac:chgData name="Paula Hunter" userId="53b709a9-4889-4639-bd61-5df0329716ce" providerId="ADAL" clId="{F61D07E4-EA54-4FFD-92D3-2D5C7618A121}" dt="2023-10-30T14:26:04.463" v="1131" actId="700"/>
          <ac:spMkLst>
            <pc:docMk/>
            <pc:sldMk cId="3654719836" sldId="1923"/>
            <ac:spMk id="2" creationId="{4D2C048D-2D24-6663-3DB7-FF3B4A06FBB9}"/>
          </ac:spMkLst>
        </pc:spChg>
        <pc:spChg chg="del mod ord">
          <ac:chgData name="Paula Hunter" userId="53b709a9-4889-4639-bd61-5df0329716ce" providerId="ADAL" clId="{F61D07E4-EA54-4FFD-92D3-2D5C7618A121}" dt="2023-10-30T14:26:04.463" v="1131" actId="700"/>
          <ac:spMkLst>
            <pc:docMk/>
            <pc:sldMk cId="3654719836" sldId="1923"/>
            <ac:spMk id="3" creationId="{185C2810-6712-591A-BE86-0781AA99A3C0}"/>
          </ac:spMkLst>
        </pc:spChg>
        <pc:spChg chg="mod ord">
          <ac:chgData name="Paula Hunter" userId="53b709a9-4889-4639-bd61-5df0329716ce" providerId="ADAL" clId="{F61D07E4-EA54-4FFD-92D3-2D5C7618A121}" dt="2023-10-30T14:26:04.463" v="1131" actId="700"/>
          <ac:spMkLst>
            <pc:docMk/>
            <pc:sldMk cId="3654719836" sldId="1923"/>
            <ac:spMk id="4" creationId="{107BD0BA-2518-BAD3-E154-1E4C96285C5B}"/>
          </ac:spMkLst>
        </pc:spChg>
        <pc:spChg chg="mod ord">
          <ac:chgData name="Paula Hunter" userId="53b709a9-4889-4639-bd61-5df0329716ce" providerId="ADAL" clId="{F61D07E4-EA54-4FFD-92D3-2D5C7618A121}" dt="2023-10-30T14:26:04.463" v="1131" actId="700"/>
          <ac:spMkLst>
            <pc:docMk/>
            <pc:sldMk cId="3654719836" sldId="1923"/>
            <ac:spMk id="5" creationId="{52FC340A-E6E3-D71C-F77C-1D5ABBE94E0A}"/>
          </ac:spMkLst>
        </pc:spChg>
        <pc:spChg chg="add mod ord">
          <ac:chgData name="Paula Hunter" userId="53b709a9-4889-4639-bd61-5df0329716ce" providerId="ADAL" clId="{F61D07E4-EA54-4FFD-92D3-2D5C7618A121}" dt="2023-10-30T14:26:18.805" v="1162" actId="20577"/>
          <ac:spMkLst>
            <pc:docMk/>
            <pc:sldMk cId="3654719836" sldId="1923"/>
            <ac:spMk id="6" creationId="{90CF0202-4CBE-6140-A885-0754ED64B662}"/>
          </ac:spMkLst>
        </pc:spChg>
        <pc:spChg chg="add mod ord">
          <ac:chgData name="Paula Hunter" userId="53b709a9-4889-4639-bd61-5df0329716ce" providerId="ADAL" clId="{F61D07E4-EA54-4FFD-92D3-2D5C7618A121}" dt="2023-10-30T14:26:32.755" v="1189" actId="20577"/>
          <ac:spMkLst>
            <pc:docMk/>
            <pc:sldMk cId="3654719836" sldId="1923"/>
            <ac:spMk id="7" creationId="{D46407B8-3169-81BC-F369-544DBCC4DD09}"/>
          </ac:spMkLst>
        </pc:spChg>
      </pc:sldChg>
      <pc:sldChg chg="addSp delSp modSp new del mod modClrScheme chgLayout">
        <pc:chgData name="Paula Hunter" userId="53b709a9-4889-4639-bd61-5df0329716ce" providerId="ADAL" clId="{F61D07E4-EA54-4FFD-92D3-2D5C7618A121}" dt="2023-10-30T14:54:49.271" v="1890" actId="47"/>
        <pc:sldMkLst>
          <pc:docMk/>
          <pc:sldMk cId="1628165030" sldId="1924"/>
        </pc:sldMkLst>
        <pc:spChg chg="del mod ord">
          <ac:chgData name="Paula Hunter" userId="53b709a9-4889-4639-bd61-5df0329716ce" providerId="ADAL" clId="{F61D07E4-EA54-4FFD-92D3-2D5C7618A121}" dt="2023-10-30T14:47:56.396" v="1739" actId="700"/>
          <ac:spMkLst>
            <pc:docMk/>
            <pc:sldMk cId="1628165030" sldId="1924"/>
            <ac:spMk id="2" creationId="{519D96D9-D5CF-5A4C-1105-5502B45E61AA}"/>
          </ac:spMkLst>
        </pc:spChg>
        <pc:spChg chg="del mod ord">
          <ac:chgData name="Paula Hunter" userId="53b709a9-4889-4639-bd61-5df0329716ce" providerId="ADAL" clId="{F61D07E4-EA54-4FFD-92D3-2D5C7618A121}" dt="2023-10-30T14:47:56.396" v="1739" actId="700"/>
          <ac:spMkLst>
            <pc:docMk/>
            <pc:sldMk cId="1628165030" sldId="1924"/>
            <ac:spMk id="3" creationId="{5F6995FB-4771-1614-69F0-CD1AAE7041E2}"/>
          </ac:spMkLst>
        </pc:spChg>
        <pc:spChg chg="mod ord">
          <ac:chgData name="Paula Hunter" userId="53b709a9-4889-4639-bd61-5df0329716ce" providerId="ADAL" clId="{F61D07E4-EA54-4FFD-92D3-2D5C7618A121}" dt="2023-10-30T14:51:26.253" v="1809" actId="26606"/>
          <ac:spMkLst>
            <pc:docMk/>
            <pc:sldMk cId="1628165030" sldId="1924"/>
            <ac:spMk id="4" creationId="{17102DDC-51FB-3D49-BB8A-82A2CDC30078}"/>
          </ac:spMkLst>
        </pc:spChg>
        <pc:spChg chg="mod ord">
          <ac:chgData name="Paula Hunter" userId="53b709a9-4889-4639-bd61-5df0329716ce" providerId="ADAL" clId="{F61D07E4-EA54-4FFD-92D3-2D5C7618A121}" dt="2023-10-30T14:51:26.253" v="1809" actId="26606"/>
          <ac:spMkLst>
            <pc:docMk/>
            <pc:sldMk cId="1628165030" sldId="1924"/>
            <ac:spMk id="5" creationId="{7A943B1E-BBD5-E0BA-5A45-8FA7FA87D705}"/>
          </ac:spMkLst>
        </pc:spChg>
        <pc:spChg chg="add mod ord">
          <ac:chgData name="Paula Hunter" userId="53b709a9-4889-4639-bd61-5df0329716ce" providerId="ADAL" clId="{F61D07E4-EA54-4FFD-92D3-2D5C7618A121}" dt="2023-10-30T14:51:26.253" v="1809" actId="26606"/>
          <ac:spMkLst>
            <pc:docMk/>
            <pc:sldMk cId="1628165030" sldId="1924"/>
            <ac:spMk id="6" creationId="{BB555BCB-8145-4584-AFCB-8C8008FA333E}"/>
          </ac:spMkLst>
        </pc:spChg>
        <pc:spChg chg="add del mod ord">
          <ac:chgData name="Paula Hunter" userId="53b709a9-4889-4639-bd61-5df0329716ce" providerId="ADAL" clId="{F61D07E4-EA54-4FFD-92D3-2D5C7618A121}" dt="2023-10-30T14:48:20.455" v="1776" actId="478"/>
          <ac:spMkLst>
            <pc:docMk/>
            <pc:sldMk cId="1628165030" sldId="1924"/>
            <ac:spMk id="7" creationId="{D7D2A5DF-DD6F-AD0A-9BC6-2E630F3AE072}"/>
          </ac:spMkLst>
        </pc:spChg>
        <pc:spChg chg="add del mod">
          <ac:chgData name="Paula Hunter" userId="53b709a9-4889-4639-bd61-5df0329716ce" providerId="ADAL" clId="{F61D07E4-EA54-4FFD-92D3-2D5C7618A121}" dt="2023-10-30T14:50:17.845" v="1800" actId="26606"/>
          <ac:spMkLst>
            <pc:docMk/>
            <pc:sldMk cId="1628165030" sldId="1924"/>
            <ac:spMk id="8" creationId="{61EE3420-E177-8EF8-B9C0-F8DCAB559635}"/>
          </ac:spMkLst>
        </pc:spChg>
        <pc:spChg chg="add mod ord">
          <ac:chgData name="Paula Hunter" userId="53b709a9-4889-4639-bd61-5df0329716ce" providerId="ADAL" clId="{F61D07E4-EA54-4FFD-92D3-2D5C7618A121}" dt="2023-10-30T14:52:38.686" v="1830" actId="1035"/>
          <ac:spMkLst>
            <pc:docMk/>
            <pc:sldMk cId="1628165030" sldId="1924"/>
            <ac:spMk id="9" creationId="{10613E99-84D3-337D-AAEE-FEB1D2879B20}"/>
          </ac:spMkLst>
        </pc:spChg>
        <pc:graphicFrameChg chg="add del mod">
          <ac:chgData name="Paula Hunter" userId="53b709a9-4889-4639-bd61-5df0329716ce" providerId="ADAL" clId="{F61D07E4-EA54-4FFD-92D3-2D5C7618A121}" dt="2023-10-30T14:50:01.844" v="1793" actId="26606"/>
          <ac:graphicFrameMkLst>
            <pc:docMk/>
            <pc:sldMk cId="1628165030" sldId="1924"/>
            <ac:graphicFrameMk id="11" creationId="{C0B00B12-6806-4333-67C0-72055B20C228}"/>
          </ac:graphicFrameMkLst>
        </pc:graphicFrameChg>
        <pc:graphicFrameChg chg="add del mod">
          <ac:chgData name="Paula Hunter" userId="53b709a9-4889-4639-bd61-5df0329716ce" providerId="ADAL" clId="{F61D07E4-EA54-4FFD-92D3-2D5C7618A121}" dt="2023-10-30T14:50:03.968" v="1795" actId="26606"/>
          <ac:graphicFrameMkLst>
            <pc:docMk/>
            <pc:sldMk cId="1628165030" sldId="1924"/>
            <ac:graphicFrameMk id="13" creationId="{67F80066-043D-EE02-86B9-69EDE464B579}"/>
          </ac:graphicFrameMkLst>
        </pc:graphicFrameChg>
        <pc:graphicFrameChg chg="add del mod">
          <ac:chgData name="Paula Hunter" userId="53b709a9-4889-4639-bd61-5df0329716ce" providerId="ADAL" clId="{F61D07E4-EA54-4FFD-92D3-2D5C7618A121}" dt="2023-10-30T14:50:08.912" v="1797" actId="26606"/>
          <ac:graphicFrameMkLst>
            <pc:docMk/>
            <pc:sldMk cId="1628165030" sldId="1924"/>
            <ac:graphicFrameMk id="15" creationId="{C0B00B12-6806-4333-67C0-72055B20C228}"/>
          </ac:graphicFrameMkLst>
        </pc:graphicFrameChg>
        <pc:graphicFrameChg chg="add del mod">
          <ac:chgData name="Paula Hunter" userId="53b709a9-4889-4639-bd61-5df0329716ce" providerId="ADAL" clId="{F61D07E4-EA54-4FFD-92D3-2D5C7618A121}" dt="2023-10-30T14:50:17.811" v="1799" actId="26606"/>
          <ac:graphicFrameMkLst>
            <pc:docMk/>
            <pc:sldMk cId="1628165030" sldId="1924"/>
            <ac:graphicFrameMk id="17" creationId="{67F80066-043D-EE02-86B9-69EDE464B579}"/>
          </ac:graphicFrameMkLst>
        </pc:graphicFrameChg>
        <pc:graphicFrameChg chg="add mod modGraphic">
          <ac:chgData name="Paula Hunter" userId="53b709a9-4889-4639-bd61-5df0329716ce" providerId="ADAL" clId="{F61D07E4-EA54-4FFD-92D3-2D5C7618A121}" dt="2023-10-30T14:53:03.086" v="1834"/>
          <ac:graphicFrameMkLst>
            <pc:docMk/>
            <pc:sldMk cId="1628165030" sldId="1924"/>
            <ac:graphicFrameMk id="19" creationId="{B06D8300-A9AE-35D5-42F3-5B6EBBEC813D}"/>
          </ac:graphicFrameMkLst>
        </pc:graphicFrameChg>
      </pc:sldChg>
      <pc:sldChg chg="addSp delSp modSp new mod ord modClrScheme chgLayout">
        <pc:chgData name="Paula Hunter" userId="53b709a9-4889-4639-bd61-5df0329716ce" providerId="ADAL" clId="{F61D07E4-EA54-4FFD-92D3-2D5C7618A121}" dt="2023-10-30T19:27:01.731" v="3012"/>
        <pc:sldMkLst>
          <pc:docMk/>
          <pc:sldMk cId="2683204952" sldId="1925"/>
        </pc:sldMkLst>
        <pc:spChg chg="del mod ord">
          <ac:chgData name="Paula Hunter" userId="53b709a9-4889-4639-bd61-5df0329716ce" providerId="ADAL" clId="{F61D07E4-EA54-4FFD-92D3-2D5C7618A121}" dt="2023-10-30T14:52:51.139" v="1832" actId="700"/>
          <ac:spMkLst>
            <pc:docMk/>
            <pc:sldMk cId="2683204952" sldId="1925"/>
            <ac:spMk id="2" creationId="{D426C18D-C775-491A-8311-54C694901698}"/>
          </ac:spMkLst>
        </pc:spChg>
        <pc:spChg chg="del mod ord">
          <ac:chgData name="Paula Hunter" userId="53b709a9-4889-4639-bd61-5df0329716ce" providerId="ADAL" clId="{F61D07E4-EA54-4FFD-92D3-2D5C7618A121}" dt="2023-10-30T14:52:51.139" v="1832" actId="700"/>
          <ac:spMkLst>
            <pc:docMk/>
            <pc:sldMk cId="2683204952" sldId="1925"/>
            <ac:spMk id="3" creationId="{558F746E-29C4-17E0-A71E-A1C4438B6D3F}"/>
          </ac:spMkLst>
        </pc:spChg>
        <pc:spChg chg="mod ord">
          <ac:chgData name="Paula Hunter" userId="53b709a9-4889-4639-bd61-5df0329716ce" providerId="ADAL" clId="{F61D07E4-EA54-4FFD-92D3-2D5C7618A121}" dt="2023-10-30T14:52:51.139" v="1832" actId="700"/>
          <ac:spMkLst>
            <pc:docMk/>
            <pc:sldMk cId="2683204952" sldId="1925"/>
            <ac:spMk id="4" creationId="{CD21F7F5-16D3-5500-6914-C5D747BA0EDB}"/>
          </ac:spMkLst>
        </pc:spChg>
        <pc:spChg chg="mod ord">
          <ac:chgData name="Paula Hunter" userId="53b709a9-4889-4639-bd61-5df0329716ce" providerId="ADAL" clId="{F61D07E4-EA54-4FFD-92D3-2D5C7618A121}" dt="2023-10-30T14:52:51.139" v="1832" actId="700"/>
          <ac:spMkLst>
            <pc:docMk/>
            <pc:sldMk cId="2683204952" sldId="1925"/>
            <ac:spMk id="5" creationId="{CE648B4C-B691-8587-14E9-7ED2A21344AE}"/>
          </ac:spMkLst>
        </pc:spChg>
        <pc:spChg chg="add mod ord">
          <ac:chgData name="Paula Hunter" userId="53b709a9-4889-4639-bd61-5df0329716ce" providerId="ADAL" clId="{F61D07E4-EA54-4FFD-92D3-2D5C7618A121}" dt="2023-10-30T14:53:49.541" v="1875" actId="20577"/>
          <ac:spMkLst>
            <pc:docMk/>
            <pc:sldMk cId="2683204952" sldId="1925"/>
            <ac:spMk id="6" creationId="{20E367A3-9C0A-29F2-6EDC-973FA788747C}"/>
          </ac:spMkLst>
        </pc:spChg>
        <pc:spChg chg="add del mod ord">
          <ac:chgData name="Paula Hunter" userId="53b709a9-4889-4639-bd61-5df0329716ce" providerId="ADAL" clId="{F61D07E4-EA54-4FFD-92D3-2D5C7618A121}" dt="2023-10-30T14:53:14.175" v="1836" actId="478"/>
          <ac:spMkLst>
            <pc:docMk/>
            <pc:sldMk cId="2683204952" sldId="1925"/>
            <ac:spMk id="7" creationId="{427CA471-8AF8-51E6-4A66-EF7472E88673}"/>
          </ac:spMkLst>
        </pc:spChg>
        <pc:spChg chg="add mod">
          <ac:chgData name="Paula Hunter" userId="53b709a9-4889-4639-bd61-5df0329716ce" providerId="ADAL" clId="{F61D07E4-EA54-4FFD-92D3-2D5C7618A121}" dt="2023-10-30T14:54:25.092" v="1889" actId="2710"/>
          <ac:spMkLst>
            <pc:docMk/>
            <pc:sldMk cId="2683204952" sldId="1925"/>
            <ac:spMk id="8" creationId="{76413207-3D92-E367-A043-38197C38B58C}"/>
          </ac:spMkLst>
        </pc:spChg>
        <pc:graphicFrameChg chg="add mod">
          <ac:chgData name="Paula Hunter" userId="53b709a9-4889-4639-bd61-5df0329716ce" providerId="ADAL" clId="{F61D07E4-EA54-4FFD-92D3-2D5C7618A121}" dt="2023-10-30T14:53:26.726" v="1837"/>
          <ac:graphicFrameMkLst>
            <pc:docMk/>
            <pc:sldMk cId="2683204952" sldId="1925"/>
            <ac:graphicFrameMk id="9" creationId="{883D9473-E514-964E-D322-08FE6624FDF9}"/>
          </ac:graphicFrameMkLst>
        </pc:graphicFrameChg>
      </pc:sldChg>
      <pc:sldChg chg="addSp delSp modSp new mod modClrScheme chgLayout">
        <pc:chgData name="Paula Hunter" userId="53b709a9-4889-4639-bd61-5df0329716ce" providerId="ADAL" clId="{F61D07E4-EA54-4FFD-92D3-2D5C7618A121}" dt="2023-10-30T19:12:51.763" v="2551" actId="1076"/>
        <pc:sldMkLst>
          <pc:docMk/>
          <pc:sldMk cId="4154382235" sldId="1926"/>
        </pc:sldMkLst>
        <pc:spChg chg="del">
          <ac:chgData name="Paula Hunter" userId="53b709a9-4889-4639-bd61-5df0329716ce" providerId="ADAL" clId="{F61D07E4-EA54-4FFD-92D3-2D5C7618A121}" dt="2023-10-30T18:45:30.526" v="1929" actId="478"/>
          <ac:spMkLst>
            <pc:docMk/>
            <pc:sldMk cId="4154382235" sldId="1926"/>
            <ac:spMk id="2" creationId="{D98F5677-A068-9FE9-DA85-922F0D5EF312}"/>
          </ac:spMkLst>
        </pc:spChg>
        <pc:spChg chg="del">
          <ac:chgData name="Paula Hunter" userId="53b709a9-4889-4639-bd61-5df0329716ce" providerId="ADAL" clId="{F61D07E4-EA54-4FFD-92D3-2D5C7618A121}" dt="2023-10-30T18:45:28.587" v="1928" actId="478"/>
          <ac:spMkLst>
            <pc:docMk/>
            <pc:sldMk cId="4154382235" sldId="1926"/>
            <ac:spMk id="3" creationId="{4A32C603-71FC-21C3-B015-7A51F99DB73A}"/>
          </ac:spMkLst>
        </pc:spChg>
        <pc:spChg chg="mod ord">
          <ac:chgData name="Paula Hunter" userId="53b709a9-4889-4639-bd61-5df0329716ce" providerId="ADAL" clId="{F61D07E4-EA54-4FFD-92D3-2D5C7618A121}" dt="2023-10-30T18:57:27.829" v="2491" actId="700"/>
          <ac:spMkLst>
            <pc:docMk/>
            <pc:sldMk cId="4154382235" sldId="1926"/>
            <ac:spMk id="4" creationId="{EA63892C-5B57-0BFE-91DA-881DC759BDE8}"/>
          </ac:spMkLst>
        </pc:spChg>
        <pc:spChg chg="mod ord">
          <ac:chgData name="Paula Hunter" userId="53b709a9-4889-4639-bd61-5df0329716ce" providerId="ADAL" clId="{F61D07E4-EA54-4FFD-92D3-2D5C7618A121}" dt="2023-10-30T18:57:27.829" v="2491" actId="700"/>
          <ac:spMkLst>
            <pc:docMk/>
            <pc:sldMk cId="4154382235" sldId="1926"/>
            <ac:spMk id="5" creationId="{B766C4B0-CD8C-9E3A-331C-8BD348B9E48E}"/>
          </ac:spMkLst>
        </pc:spChg>
        <pc:spChg chg="add mod ord">
          <ac:chgData name="Paula Hunter" userId="53b709a9-4889-4639-bd61-5df0329716ce" providerId="ADAL" clId="{F61D07E4-EA54-4FFD-92D3-2D5C7618A121}" dt="2023-10-30T18:57:43.399" v="2505" actId="20577"/>
          <ac:spMkLst>
            <pc:docMk/>
            <pc:sldMk cId="4154382235" sldId="1926"/>
            <ac:spMk id="8" creationId="{F2603861-CA90-08D0-FA63-39FB52565A5B}"/>
          </ac:spMkLst>
        </pc:spChg>
        <pc:spChg chg="add del mod ord">
          <ac:chgData name="Paula Hunter" userId="53b709a9-4889-4639-bd61-5df0329716ce" providerId="ADAL" clId="{F61D07E4-EA54-4FFD-92D3-2D5C7618A121}" dt="2023-10-30T19:09:16.757" v="2508" actId="478"/>
          <ac:spMkLst>
            <pc:docMk/>
            <pc:sldMk cId="4154382235" sldId="1926"/>
            <ac:spMk id="9" creationId="{D996E4B9-DA2C-59BE-B7DD-CBB69AD63D9B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13" creationId="{240B4B08-E56B-C61B-196F-5F9C8D0DE337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14" creationId="{1BD6F0E9-B0C9-2ED0-AFBE-EA495D6805F7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16" creationId="{6D134926-A754-D5F8-8546-C7E4A06C6B31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17" creationId="{F7A19B75-96BA-31DA-FA6E-1AF60544D746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19" creationId="{25399F00-01D5-E9AE-91E4-4D376C6DC61C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20" creationId="{FC36380F-B734-2C52-CEA6-F2420A628228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22" creationId="{9AB8F710-0FAC-1319-2D71-BDE2790F8C2E}"/>
          </ac:spMkLst>
        </pc:spChg>
        <pc:spChg chg="mod">
          <ac:chgData name="Paula Hunter" userId="53b709a9-4889-4639-bd61-5df0329716ce" providerId="ADAL" clId="{F61D07E4-EA54-4FFD-92D3-2D5C7618A121}" dt="2023-10-30T19:11:56.213" v="2523"/>
          <ac:spMkLst>
            <pc:docMk/>
            <pc:sldMk cId="4154382235" sldId="1926"/>
            <ac:spMk id="23" creationId="{CEC2BB3B-8156-223A-D026-807BA023B3A4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25" creationId="{A51074A9-CFBF-7871-D4D4-A5D749E31A2F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26" creationId="{D57E0370-CA1D-67E0-2412-8E6CA800467B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28" creationId="{6B4EAE14-251C-6894-B2F8-9673A304698E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29" creationId="{6744EBDC-A61B-54D7-5ABF-9940C39C9CBF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31" creationId="{99C3BD6B-9F65-DA1C-6FFC-85955AA5C1DB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32" creationId="{5E769C4C-B695-905B-F19C-09E0BAD3506F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34" creationId="{B6F71173-AA57-1B6E-6E62-622D78A3B6D7}"/>
          </ac:spMkLst>
        </pc:spChg>
        <pc:spChg chg="mod">
          <ac:chgData name="Paula Hunter" userId="53b709a9-4889-4639-bd61-5df0329716ce" providerId="ADAL" clId="{F61D07E4-EA54-4FFD-92D3-2D5C7618A121}" dt="2023-10-30T19:12:48.099" v="2550" actId="403"/>
          <ac:spMkLst>
            <pc:docMk/>
            <pc:sldMk cId="4154382235" sldId="1926"/>
            <ac:spMk id="35" creationId="{E46123C5-BE6D-07A7-AF0E-10626BE0CAC0}"/>
          </ac:spMkLst>
        </pc:spChg>
        <pc:grpChg chg="add del mod">
          <ac:chgData name="Paula Hunter" userId="53b709a9-4889-4639-bd61-5df0329716ce" providerId="ADAL" clId="{F61D07E4-EA54-4FFD-92D3-2D5C7618A121}" dt="2023-10-30T19:12:17.451" v="2532"/>
          <ac:grpSpMkLst>
            <pc:docMk/>
            <pc:sldMk cId="4154382235" sldId="1926"/>
            <ac:grpSpMk id="12" creationId="{A207A143-C0FF-8511-0651-B0EE49215766}"/>
          </ac:grpSpMkLst>
        </pc:grpChg>
        <pc:grpChg chg="add del mod">
          <ac:chgData name="Paula Hunter" userId="53b709a9-4889-4639-bd61-5df0329716ce" providerId="ADAL" clId="{F61D07E4-EA54-4FFD-92D3-2D5C7618A121}" dt="2023-10-30T19:12:17.451" v="2532"/>
          <ac:grpSpMkLst>
            <pc:docMk/>
            <pc:sldMk cId="4154382235" sldId="1926"/>
            <ac:grpSpMk id="15" creationId="{4EA0BE0D-BA52-42C2-C8F9-EFE4DD4F5636}"/>
          </ac:grpSpMkLst>
        </pc:grpChg>
        <pc:grpChg chg="add del mod">
          <ac:chgData name="Paula Hunter" userId="53b709a9-4889-4639-bd61-5df0329716ce" providerId="ADAL" clId="{F61D07E4-EA54-4FFD-92D3-2D5C7618A121}" dt="2023-10-30T19:12:17.451" v="2532"/>
          <ac:grpSpMkLst>
            <pc:docMk/>
            <pc:sldMk cId="4154382235" sldId="1926"/>
            <ac:grpSpMk id="18" creationId="{A9231D65-296F-A0D5-D66C-9F2FC67AB48A}"/>
          </ac:grpSpMkLst>
        </pc:grpChg>
        <pc:grpChg chg="add del mod">
          <ac:chgData name="Paula Hunter" userId="53b709a9-4889-4639-bd61-5df0329716ce" providerId="ADAL" clId="{F61D07E4-EA54-4FFD-92D3-2D5C7618A121}" dt="2023-10-30T19:12:17.451" v="2532"/>
          <ac:grpSpMkLst>
            <pc:docMk/>
            <pc:sldMk cId="4154382235" sldId="1926"/>
            <ac:grpSpMk id="21" creationId="{11CCE2DA-2094-98DA-EAB8-366CBCD09DD6}"/>
          </ac:grpSpMkLst>
        </pc:grpChg>
        <pc:grpChg chg="add mod">
          <ac:chgData name="Paula Hunter" userId="53b709a9-4889-4639-bd61-5df0329716ce" providerId="ADAL" clId="{F61D07E4-EA54-4FFD-92D3-2D5C7618A121}" dt="2023-10-30T19:12:37.739" v="2537" actId="164"/>
          <ac:grpSpMkLst>
            <pc:docMk/>
            <pc:sldMk cId="4154382235" sldId="1926"/>
            <ac:grpSpMk id="24" creationId="{9E3B7685-9D85-7C48-92C9-3FB80A25D403}"/>
          </ac:grpSpMkLst>
        </pc:grpChg>
        <pc:grpChg chg="add mod">
          <ac:chgData name="Paula Hunter" userId="53b709a9-4889-4639-bd61-5df0329716ce" providerId="ADAL" clId="{F61D07E4-EA54-4FFD-92D3-2D5C7618A121}" dt="2023-10-30T19:12:37.739" v="2537" actId="164"/>
          <ac:grpSpMkLst>
            <pc:docMk/>
            <pc:sldMk cId="4154382235" sldId="1926"/>
            <ac:grpSpMk id="27" creationId="{DB1AF56D-1AF2-6944-ED9C-83F5AEA7DA53}"/>
          </ac:grpSpMkLst>
        </pc:grpChg>
        <pc:grpChg chg="add mod">
          <ac:chgData name="Paula Hunter" userId="53b709a9-4889-4639-bd61-5df0329716ce" providerId="ADAL" clId="{F61D07E4-EA54-4FFD-92D3-2D5C7618A121}" dt="2023-10-30T19:12:37.739" v="2537" actId="164"/>
          <ac:grpSpMkLst>
            <pc:docMk/>
            <pc:sldMk cId="4154382235" sldId="1926"/>
            <ac:grpSpMk id="30" creationId="{14BC8299-B777-44CE-8896-6D29B25B25FA}"/>
          </ac:grpSpMkLst>
        </pc:grpChg>
        <pc:grpChg chg="add mod">
          <ac:chgData name="Paula Hunter" userId="53b709a9-4889-4639-bd61-5df0329716ce" providerId="ADAL" clId="{F61D07E4-EA54-4FFD-92D3-2D5C7618A121}" dt="2023-10-30T19:12:37.739" v="2537" actId="164"/>
          <ac:grpSpMkLst>
            <pc:docMk/>
            <pc:sldMk cId="4154382235" sldId="1926"/>
            <ac:grpSpMk id="33" creationId="{234AD216-9A47-594A-EB08-72A4800B8CAE}"/>
          </ac:grpSpMkLst>
        </pc:grpChg>
        <pc:grpChg chg="add mod">
          <ac:chgData name="Paula Hunter" userId="53b709a9-4889-4639-bd61-5df0329716ce" providerId="ADAL" clId="{F61D07E4-EA54-4FFD-92D3-2D5C7618A121}" dt="2023-10-30T19:12:51.763" v="2551" actId="1076"/>
          <ac:grpSpMkLst>
            <pc:docMk/>
            <pc:sldMk cId="4154382235" sldId="1926"/>
            <ac:grpSpMk id="36" creationId="{352F59AF-F23A-F7DB-5DC1-37A1762532A8}"/>
          </ac:grpSpMkLst>
        </pc:grpChg>
        <pc:graphicFrameChg chg="add del mod">
          <ac:chgData name="Paula Hunter" userId="53b709a9-4889-4639-bd61-5df0329716ce" providerId="ADAL" clId="{F61D07E4-EA54-4FFD-92D3-2D5C7618A121}" dt="2023-10-30T19:09:49.739" v="2514" actId="478"/>
          <ac:graphicFrameMkLst>
            <pc:docMk/>
            <pc:sldMk cId="4154382235" sldId="1926"/>
            <ac:graphicFrameMk id="10" creationId="{31F440D4-892A-7046-99AC-6C0555D00DB1}"/>
          </ac:graphicFrameMkLst>
        </pc:graphicFrameChg>
        <pc:graphicFrameChg chg="add mod modGraphic">
          <ac:chgData name="Paula Hunter" userId="53b709a9-4889-4639-bd61-5df0329716ce" providerId="ADAL" clId="{F61D07E4-EA54-4FFD-92D3-2D5C7618A121}" dt="2023-10-30T19:11:04.873" v="2522" actId="403"/>
          <ac:graphicFrameMkLst>
            <pc:docMk/>
            <pc:sldMk cId="4154382235" sldId="1926"/>
            <ac:graphicFrameMk id="11" creationId="{9E055EB8-3805-AD86-0410-430CD557BDF7}"/>
          </ac:graphicFrameMkLst>
        </pc:graphicFrameChg>
        <pc:picChg chg="add del mod">
          <ac:chgData name="Paula Hunter" userId="53b709a9-4889-4639-bd61-5df0329716ce" providerId="ADAL" clId="{F61D07E4-EA54-4FFD-92D3-2D5C7618A121}" dt="2023-10-30T19:09:02.328" v="2506" actId="478"/>
          <ac:picMkLst>
            <pc:docMk/>
            <pc:sldMk cId="4154382235" sldId="1926"/>
            <ac:picMk id="6" creationId="{E2B3A287-AEAF-7F1E-ECD7-440C4C267058}"/>
          </ac:picMkLst>
        </pc:picChg>
        <pc:picChg chg="add del mod">
          <ac:chgData name="Paula Hunter" userId="53b709a9-4889-4639-bd61-5df0329716ce" providerId="ADAL" clId="{F61D07E4-EA54-4FFD-92D3-2D5C7618A121}" dt="2023-10-30T19:09:09.938" v="2507" actId="478"/>
          <ac:picMkLst>
            <pc:docMk/>
            <pc:sldMk cId="4154382235" sldId="1926"/>
            <ac:picMk id="7" creationId="{8EDC549F-B7C0-A150-967F-358045FDAA4D}"/>
          </ac:picMkLst>
        </pc:picChg>
      </pc:sldChg>
      <pc:sldChg chg="addSp delSp modSp new mod">
        <pc:chgData name="Paula Hunter" userId="53b709a9-4889-4639-bd61-5df0329716ce" providerId="ADAL" clId="{F61D07E4-EA54-4FFD-92D3-2D5C7618A121}" dt="2023-10-30T19:14:25.960" v="2570"/>
        <pc:sldMkLst>
          <pc:docMk/>
          <pc:sldMk cId="1676330005" sldId="1927"/>
        </pc:sldMkLst>
        <pc:spChg chg="mod">
          <ac:chgData name="Paula Hunter" userId="53b709a9-4889-4639-bd61-5df0329716ce" providerId="ADAL" clId="{F61D07E4-EA54-4FFD-92D3-2D5C7618A121}" dt="2023-10-30T18:54:45.541" v="2472" actId="6549"/>
          <ac:spMkLst>
            <pc:docMk/>
            <pc:sldMk cId="1676330005" sldId="1927"/>
            <ac:spMk id="2" creationId="{D006BB05-DB87-F8DF-0F9A-E0C45F2AB692}"/>
          </ac:spMkLst>
        </pc:spChg>
        <pc:spChg chg="mod">
          <ac:chgData name="Paula Hunter" userId="53b709a9-4889-4639-bd61-5df0329716ce" providerId="ADAL" clId="{F61D07E4-EA54-4FFD-92D3-2D5C7618A121}" dt="2023-10-30T18:55:01.691" v="2485" actId="20577"/>
          <ac:spMkLst>
            <pc:docMk/>
            <pc:sldMk cId="1676330005" sldId="1927"/>
            <ac:spMk id="3" creationId="{E064A60A-9D93-042A-0FBB-AED244C9C8D4}"/>
          </ac:spMkLst>
        </pc:spChg>
        <pc:spChg chg="mod">
          <ac:chgData name="Paula Hunter" userId="53b709a9-4889-4639-bd61-5df0329716ce" providerId="ADAL" clId="{F61D07E4-EA54-4FFD-92D3-2D5C7618A121}" dt="2023-10-30T18:54:19.363" v="2458" actId="403"/>
          <ac:spMkLst>
            <pc:docMk/>
            <pc:sldMk cId="1676330005" sldId="1927"/>
            <ac:spMk id="9" creationId="{20634637-28C6-C076-A0D6-2E07FC5BF8A5}"/>
          </ac:spMkLst>
        </pc:spChg>
        <pc:spChg chg="mod">
          <ac:chgData name="Paula Hunter" userId="53b709a9-4889-4639-bd61-5df0329716ce" providerId="ADAL" clId="{F61D07E4-EA54-4FFD-92D3-2D5C7618A121}" dt="2023-10-30T18:54:19.363" v="2458" actId="403"/>
          <ac:spMkLst>
            <pc:docMk/>
            <pc:sldMk cId="1676330005" sldId="1927"/>
            <ac:spMk id="10" creationId="{02CF6231-41BD-8410-A774-A34CA07CDE85}"/>
          </ac:spMkLst>
        </pc:spChg>
        <pc:spChg chg="mod">
          <ac:chgData name="Paula Hunter" userId="53b709a9-4889-4639-bd61-5df0329716ce" providerId="ADAL" clId="{F61D07E4-EA54-4FFD-92D3-2D5C7618A121}" dt="2023-10-30T18:54:19.363" v="2458" actId="403"/>
          <ac:spMkLst>
            <pc:docMk/>
            <pc:sldMk cId="1676330005" sldId="1927"/>
            <ac:spMk id="12" creationId="{5EB5E8B0-EDDF-5D50-F90C-EA1FBBB1E10B}"/>
          </ac:spMkLst>
        </pc:spChg>
        <pc:spChg chg="mod">
          <ac:chgData name="Paula Hunter" userId="53b709a9-4889-4639-bd61-5df0329716ce" providerId="ADAL" clId="{F61D07E4-EA54-4FFD-92D3-2D5C7618A121}" dt="2023-10-30T19:13:31.067" v="2556" actId="6549"/>
          <ac:spMkLst>
            <pc:docMk/>
            <pc:sldMk cId="1676330005" sldId="1927"/>
            <ac:spMk id="13" creationId="{1975ED42-50A9-1F50-2A4A-643CE8A2B243}"/>
          </ac:spMkLst>
        </pc:spChg>
        <pc:spChg chg="mod">
          <ac:chgData name="Paula Hunter" userId="53b709a9-4889-4639-bd61-5df0329716ce" providerId="ADAL" clId="{F61D07E4-EA54-4FFD-92D3-2D5C7618A121}" dt="2023-10-30T18:52:59.326" v="2330"/>
          <ac:spMkLst>
            <pc:docMk/>
            <pc:sldMk cId="1676330005" sldId="1927"/>
            <ac:spMk id="15" creationId="{9CDE425D-0D42-C559-42A5-E5B00FB7E195}"/>
          </ac:spMkLst>
        </pc:spChg>
        <pc:spChg chg="mod">
          <ac:chgData name="Paula Hunter" userId="53b709a9-4889-4639-bd61-5df0329716ce" providerId="ADAL" clId="{F61D07E4-EA54-4FFD-92D3-2D5C7618A121}" dt="2023-10-30T18:52:59.326" v="2330"/>
          <ac:spMkLst>
            <pc:docMk/>
            <pc:sldMk cId="1676330005" sldId="1927"/>
            <ac:spMk id="16" creationId="{2CFB9F8C-5E5C-5339-8173-C582A588F193}"/>
          </ac:spMkLst>
        </pc:spChg>
        <pc:spChg chg="mod">
          <ac:chgData name="Paula Hunter" userId="53b709a9-4889-4639-bd61-5df0329716ce" providerId="ADAL" clId="{F61D07E4-EA54-4FFD-92D3-2D5C7618A121}" dt="2023-10-30T18:54:19.363" v="2458" actId="403"/>
          <ac:spMkLst>
            <pc:docMk/>
            <pc:sldMk cId="1676330005" sldId="1927"/>
            <ac:spMk id="18" creationId="{9CDB1F41-D058-6BBB-AA66-22D71CB74431}"/>
          </ac:spMkLst>
        </pc:spChg>
        <pc:spChg chg="mod">
          <ac:chgData name="Paula Hunter" userId="53b709a9-4889-4639-bd61-5df0329716ce" providerId="ADAL" clId="{F61D07E4-EA54-4FFD-92D3-2D5C7618A121}" dt="2023-10-30T18:54:19.363" v="2458" actId="403"/>
          <ac:spMkLst>
            <pc:docMk/>
            <pc:sldMk cId="1676330005" sldId="1927"/>
            <ac:spMk id="19" creationId="{5F7C5A77-19E6-D469-3B53-8CEE1D394C78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22" creationId="{14534A91-D1AC-162A-DF63-440A2D2C8464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23" creationId="{C507E75B-8A4D-1974-21E0-4A73AB75B2DF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25" creationId="{74589715-82CE-9779-D9A1-DDBAC0BB171B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26" creationId="{1FC71171-3870-5335-697C-ECBC7D6D90DB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28" creationId="{6852B58B-A2E8-C28B-CBDD-A158EAE879D4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29" creationId="{2701B857-E2C3-4CD7-240A-153237BE71B0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31" creationId="{603E56D9-8DE6-50A4-4575-549A14A4D2A0}"/>
          </ac:spMkLst>
        </pc:spChg>
        <pc:spChg chg="mod">
          <ac:chgData name="Paula Hunter" userId="53b709a9-4889-4639-bd61-5df0329716ce" providerId="ADAL" clId="{F61D07E4-EA54-4FFD-92D3-2D5C7618A121}" dt="2023-10-30T19:14:09.646" v="2568"/>
          <ac:spMkLst>
            <pc:docMk/>
            <pc:sldMk cId="1676330005" sldId="1927"/>
            <ac:spMk id="32" creationId="{C976DA6B-ACCA-917C-CDBC-65AB6E7C4737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38" creationId="{FFA112D4-4A74-4C07-43AA-9CFC37A1170C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39" creationId="{E7B0D0A6-1E44-8A91-D0E5-EE7316305273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40" creationId="{1B2F0683-0293-D6CC-5D46-1E5FF4131D64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41" creationId="{0078F510-584D-C617-A478-0802F55FF315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42" creationId="{845A7FA2-23E3-EBFF-029F-872B037FCFCF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43" creationId="{7DCC7E71-9A5B-280E-160F-B2BAB77D41FC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44" creationId="{91A67425-668C-C86D-DC1A-C9BC0C73F27E}"/>
          </ac:spMkLst>
        </pc:spChg>
        <pc:spChg chg="mod">
          <ac:chgData name="Paula Hunter" userId="53b709a9-4889-4639-bd61-5df0329716ce" providerId="ADAL" clId="{F61D07E4-EA54-4FFD-92D3-2D5C7618A121}" dt="2023-10-30T19:14:25.960" v="2570"/>
          <ac:spMkLst>
            <pc:docMk/>
            <pc:sldMk cId="1676330005" sldId="1927"/>
            <ac:spMk id="45" creationId="{0621D088-92A4-1CBB-B040-77460B3C035A}"/>
          </ac:spMkLst>
        </pc:spChg>
        <pc:grpChg chg="add del mod">
          <ac:chgData name="Paula Hunter" userId="53b709a9-4889-4639-bd61-5df0329716ce" providerId="ADAL" clId="{F61D07E4-EA54-4FFD-92D3-2D5C7618A121}" dt="2023-10-30T19:12:59.553" v="2552" actId="478"/>
          <ac:grpSpMkLst>
            <pc:docMk/>
            <pc:sldMk cId="1676330005" sldId="1927"/>
            <ac:grpSpMk id="8" creationId="{93C00469-D94E-C993-96B3-9D9ECE5AAAE6}"/>
          </ac:grpSpMkLst>
        </pc:grpChg>
        <pc:grpChg chg="add del mod">
          <ac:chgData name="Paula Hunter" userId="53b709a9-4889-4639-bd61-5df0329716ce" providerId="ADAL" clId="{F61D07E4-EA54-4FFD-92D3-2D5C7618A121}" dt="2023-10-30T19:13:35.271" v="2558" actId="478"/>
          <ac:grpSpMkLst>
            <pc:docMk/>
            <pc:sldMk cId="1676330005" sldId="1927"/>
            <ac:grpSpMk id="11" creationId="{6AFA72D9-C26C-6A94-E390-7B6EE4D67F43}"/>
          </ac:grpSpMkLst>
        </pc:grpChg>
        <pc:grpChg chg="add del mod">
          <ac:chgData name="Paula Hunter" userId="53b709a9-4889-4639-bd61-5df0329716ce" providerId="ADAL" clId="{F61D07E4-EA54-4FFD-92D3-2D5C7618A121}" dt="2023-10-30T18:53:33.088" v="2445" actId="478"/>
          <ac:grpSpMkLst>
            <pc:docMk/>
            <pc:sldMk cId="1676330005" sldId="1927"/>
            <ac:grpSpMk id="14" creationId="{E0C37422-7F07-E44F-4C2B-76669DDED4B3}"/>
          </ac:grpSpMkLst>
        </pc:grpChg>
        <pc:grpChg chg="add del mod">
          <ac:chgData name="Paula Hunter" userId="53b709a9-4889-4639-bd61-5df0329716ce" providerId="ADAL" clId="{F61D07E4-EA54-4FFD-92D3-2D5C7618A121}" dt="2023-10-30T19:13:35.271" v="2558" actId="478"/>
          <ac:grpSpMkLst>
            <pc:docMk/>
            <pc:sldMk cId="1676330005" sldId="1927"/>
            <ac:grpSpMk id="17" creationId="{AAF5F3A0-8CCC-6C74-60FA-072021BC2354}"/>
          </ac:grpSpMkLst>
        </pc:grpChg>
        <pc:grpChg chg="add del mod">
          <ac:chgData name="Paula Hunter" userId="53b709a9-4889-4639-bd61-5df0329716ce" providerId="ADAL" clId="{F61D07E4-EA54-4FFD-92D3-2D5C7618A121}" dt="2023-10-30T19:14:12.360" v="2569" actId="478"/>
          <ac:grpSpMkLst>
            <pc:docMk/>
            <pc:sldMk cId="1676330005" sldId="1927"/>
            <ac:grpSpMk id="21" creationId="{3ED5BB2B-E8B1-ECA7-A9A3-340BB1350F85}"/>
          </ac:grpSpMkLst>
        </pc:grpChg>
        <pc:grpChg chg="add del mod">
          <ac:chgData name="Paula Hunter" userId="53b709a9-4889-4639-bd61-5df0329716ce" providerId="ADAL" clId="{F61D07E4-EA54-4FFD-92D3-2D5C7618A121}" dt="2023-10-30T19:14:12.360" v="2569" actId="478"/>
          <ac:grpSpMkLst>
            <pc:docMk/>
            <pc:sldMk cId="1676330005" sldId="1927"/>
            <ac:grpSpMk id="24" creationId="{063196EE-3E66-E4BD-B3BB-6CF84A3C1EBB}"/>
          </ac:grpSpMkLst>
        </pc:grpChg>
        <pc:grpChg chg="add del mod">
          <ac:chgData name="Paula Hunter" userId="53b709a9-4889-4639-bd61-5df0329716ce" providerId="ADAL" clId="{F61D07E4-EA54-4FFD-92D3-2D5C7618A121}" dt="2023-10-30T19:14:12.360" v="2569" actId="478"/>
          <ac:grpSpMkLst>
            <pc:docMk/>
            <pc:sldMk cId="1676330005" sldId="1927"/>
            <ac:grpSpMk id="27" creationId="{A4DD20AC-E90F-4DE1-39C4-791C33BBB6DA}"/>
          </ac:grpSpMkLst>
        </pc:grpChg>
        <pc:grpChg chg="add del mod">
          <ac:chgData name="Paula Hunter" userId="53b709a9-4889-4639-bd61-5df0329716ce" providerId="ADAL" clId="{F61D07E4-EA54-4FFD-92D3-2D5C7618A121}" dt="2023-10-30T19:14:12.360" v="2569" actId="478"/>
          <ac:grpSpMkLst>
            <pc:docMk/>
            <pc:sldMk cId="1676330005" sldId="1927"/>
            <ac:grpSpMk id="30" creationId="{F14F8D5B-AA60-59E9-99BC-ACFD2E764C6F}"/>
          </ac:grpSpMkLst>
        </pc:grpChg>
        <pc:grpChg chg="add mod">
          <ac:chgData name="Paula Hunter" userId="53b709a9-4889-4639-bd61-5df0329716ce" providerId="ADAL" clId="{F61D07E4-EA54-4FFD-92D3-2D5C7618A121}" dt="2023-10-30T19:14:25.960" v="2570"/>
          <ac:grpSpMkLst>
            <pc:docMk/>
            <pc:sldMk cId="1676330005" sldId="1927"/>
            <ac:grpSpMk id="33" creationId="{09BF4C20-A69E-9694-81D3-35971476767D}"/>
          </ac:grpSpMkLst>
        </pc:grpChg>
        <pc:grpChg chg="mod">
          <ac:chgData name="Paula Hunter" userId="53b709a9-4889-4639-bd61-5df0329716ce" providerId="ADAL" clId="{F61D07E4-EA54-4FFD-92D3-2D5C7618A121}" dt="2023-10-30T19:14:25.960" v="2570"/>
          <ac:grpSpMkLst>
            <pc:docMk/>
            <pc:sldMk cId="1676330005" sldId="1927"/>
            <ac:grpSpMk id="34" creationId="{A65B70D8-CB19-0118-EE25-8FE1511748AE}"/>
          </ac:grpSpMkLst>
        </pc:grpChg>
        <pc:grpChg chg="mod">
          <ac:chgData name="Paula Hunter" userId="53b709a9-4889-4639-bd61-5df0329716ce" providerId="ADAL" clId="{F61D07E4-EA54-4FFD-92D3-2D5C7618A121}" dt="2023-10-30T19:14:25.960" v="2570"/>
          <ac:grpSpMkLst>
            <pc:docMk/>
            <pc:sldMk cId="1676330005" sldId="1927"/>
            <ac:grpSpMk id="35" creationId="{0C6E94DE-5314-9DA2-901D-93DDA457F66C}"/>
          </ac:grpSpMkLst>
        </pc:grpChg>
        <pc:grpChg chg="mod">
          <ac:chgData name="Paula Hunter" userId="53b709a9-4889-4639-bd61-5df0329716ce" providerId="ADAL" clId="{F61D07E4-EA54-4FFD-92D3-2D5C7618A121}" dt="2023-10-30T19:14:25.960" v="2570"/>
          <ac:grpSpMkLst>
            <pc:docMk/>
            <pc:sldMk cId="1676330005" sldId="1927"/>
            <ac:grpSpMk id="36" creationId="{4D0596EC-FAD6-5F8B-2537-85AAD2C4B3CF}"/>
          </ac:grpSpMkLst>
        </pc:grpChg>
        <pc:grpChg chg="mod">
          <ac:chgData name="Paula Hunter" userId="53b709a9-4889-4639-bd61-5df0329716ce" providerId="ADAL" clId="{F61D07E4-EA54-4FFD-92D3-2D5C7618A121}" dt="2023-10-30T19:14:25.960" v="2570"/>
          <ac:grpSpMkLst>
            <pc:docMk/>
            <pc:sldMk cId="1676330005" sldId="1927"/>
            <ac:grpSpMk id="37" creationId="{416C7731-2358-65E0-3D7E-D2E41F337F2A}"/>
          </ac:grpSpMkLst>
        </pc:grpChg>
        <pc:graphicFrameChg chg="add del mod">
          <ac:chgData name="Paula Hunter" userId="53b709a9-4889-4639-bd61-5df0329716ce" providerId="ADAL" clId="{F61D07E4-EA54-4FFD-92D3-2D5C7618A121}" dt="2023-10-30T18:52:12.591" v="2314" actId="478"/>
          <ac:graphicFrameMkLst>
            <pc:docMk/>
            <pc:sldMk cId="1676330005" sldId="1927"/>
            <ac:graphicFrameMk id="7" creationId="{2A1BDDDD-D008-F167-8C8A-6B840EEADB43}"/>
          </ac:graphicFrameMkLst>
        </pc:graphicFrameChg>
        <pc:graphicFrameChg chg="add mod ord modGraphic">
          <ac:chgData name="Paula Hunter" userId="53b709a9-4889-4639-bd61-5df0329716ce" providerId="ADAL" clId="{F61D07E4-EA54-4FFD-92D3-2D5C7618A121}" dt="2023-10-30T19:13:56.169" v="2567" actId="403"/>
          <ac:graphicFrameMkLst>
            <pc:docMk/>
            <pc:sldMk cId="1676330005" sldId="1927"/>
            <ac:graphicFrameMk id="20" creationId="{CCED27F1-ABE6-647E-C00A-1347AFB09136}"/>
          </ac:graphicFrameMkLst>
        </pc:graphicFrameChg>
        <pc:picChg chg="add del mod">
          <ac:chgData name="Paula Hunter" userId="53b709a9-4889-4639-bd61-5df0329716ce" providerId="ADAL" clId="{F61D07E4-EA54-4FFD-92D3-2D5C7618A121}" dt="2023-10-30T18:56:30.658" v="2486" actId="478"/>
          <ac:picMkLst>
            <pc:docMk/>
            <pc:sldMk cId="1676330005" sldId="1927"/>
            <ac:picMk id="6" creationId="{283A1360-411F-95F8-B667-583E51804D1A}"/>
          </ac:picMkLst>
        </pc:picChg>
      </pc:sldChg>
      <pc:sldChg chg="addSp delSp modSp new del mod modClrScheme chgLayout">
        <pc:chgData name="Paula Hunter" userId="53b709a9-4889-4639-bd61-5df0329716ce" providerId="ADAL" clId="{F61D07E4-EA54-4FFD-92D3-2D5C7618A121}" dt="2023-10-30T19:25:17.888" v="2934" actId="47"/>
        <pc:sldMkLst>
          <pc:docMk/>
          <pc:sldMk cId="2933343716" sldId="1928"/>
        </pc:sldMkLst>
        <pc:spChg chg="mod ord">
          <ac:chgData name="Paula Hunter" userId="53b709a9-4889-4639-bd61-5df0329716ce" providerId="ADAL" clId="{F61D07E4-EA54-4FFD-92D3-2D5C7618A121}" dt="2023-10-30T19:17:49.190" v="2741" actId="26606"/>
          <ac:spMkLst>
            <pc:docMk/>
            <pc:sldMk cId="2933343716" sldId="1928"/>
            <ac:spMk id="2" creationId="{2CDACE7B-38E1-6C2F-06F4-854358380181}"/>
          </ac:spMkLst>
        </pc:spChg>
        <pc:spChg chg="mod">
          <ac:chgData name="Paula Hunter" userId="53b709a9-4889-4639-bd61-5df0329716ce" providerId="ADAL" clId="{F61D07E4-EA54-4FFD-92D3-2D5C7618A121}" dt="2023-10-30T19:17:49.190" v="2741" actId="26606"/>
          <ac:spMkLst>
            <pc:docMk/>
            <pc:sldMk cId="2933343716" sldId="1928"/>
            <ac:spMk id="3" creationId="{D91B5559-2522-8B28-F2DE-83D55AAD602B}"/>
          </ac:spMkLst>
        </pc:spChg>
        <pc:spChg chg="mod">
          <ac:chgData name="Paula Hunter" userId="53b709a9-4889-4639-bd61-5df0329716ce" providerId="ADAL" clId="{F61D07E4-EA54-4FFD-92D3-2D5C7618A121}" dt="2023-10-30T19:17:49.190" v="2741" actId="26606"/>
          <ac:spMkLst>
            <pc:docMk/>
            <pc:sldMk cId="2933343716" sldId="1928"/>
            <ac:spMk id="4" creationId="{71BCEF7E-7AEF-9D88-8C8B-45B131BF087B}"/>
          </ac:spMkLst>
        </pc:spChg>
        <pc:spChg chg="mod">
          <ac:chgData name="Paula Hunter" userId="53b709a9-4889-4639-bd61-5df0329716ce" providerId="ADAL" clId="{F61D07E4-EA54-4FFD-92D3-2D5C7618A121}" dt="2023-10-30T19:17:49.190" v="2741" actId="26606"/>
          <ac:spMkLst>
            <pc:docMk/>
            <pc:sldMk cId="2933343716" sldId="1928"/>
            <ac:spMk id="5" creationId="{FBBB6AB7-8851-7A4E-8CA6-E6B1ECEDB0B3}"/>
          </ac:spMkLst>
        </pc:spChg>
        <pc:picChg chg="add del">
          <ac:chgData name="Paula Hunter" userId="53b709a9-4889-4639-bd61-5df0329716ce" providerId="ADAL" clId="{F61D07E4-EA54-4FFD-92D3-2D5C7618A121}" dt="2023-10-30T19:17:49.190" v="2741" actId="26606"/>
          <ac:picMkLst>
            <pc:docMk/>
            <pc:sldMk cId="2933343716" sldId="1928"/>
            <ac:picMk id="7" creationId="{3646D93B-CE99-6C00-39FA-B0309883F347}"/>
          </ac:picMkLst>
        </pc:picChg>
      </pc:sldChg>
      <pc:sldChg chg="modSp mod">
        <pc:chgData name="Paula Hunter" userId="53b709a9-4889-4639-bd61-5df0329716ce" providerId="ADAL" clId="{F61D07E4-EA54-4FFD-92D3-2D5C7618A121}" dt="2023-10-30T19:24:53.388" v="2933" actId="20577"/>
        <pc:sldMkLst>
          <pc:docMk/>
          <pc:sldMk cId="2731736127" sldId="1929"/>
        </pc:sldMkLst>
        <pc:spChg chg="mod">
          <ac:chgData name="Paula Hunter" userId="53b709a9-4889-4639-bd61-5df0329716ce" providerId="ADAL" clId="{F61D07E4-EA54-4FFD-92D3-2D5C7618A121}" dt="2023-10-30T19:18:41.281" v="2786" actId="20577"/>
          <ac:spMkLst>
            <pc:docMk/>
            <pc:sldMk cId="2731736127" sldId="1929"/>
            <ac:spMk id="2" creationId="{3086C61E-3ED9-F719-395A-32DD6B1CED81}"/>
          </ac:spMkLst>
        </pc:spChg>
        <pc:spChg chg="mod">
          <ac:chgData name="Paula Hunter" userId="53b709a9-4889-4639-bd61-5df0329716ce" providerId="ADAL" clId="{F61D07E4-EA54-4FFD-92D3-2D5C7618A121}" dt="2023-10-30T19:24:53.388" v="2933" actId="20577"/>
          <ac:spMkLst>
            <pc:docMk/>
            <pc:sldMk cId="2731736127" sldId="1929"/>
            <ac:spMk id="6" creationId="{4CC45795-BC1C-6C5A-AC91-EB562F09FCBF}"/>
          </ac:spMkLst>
        </pc:spChg>
      </pc:sldChg>
      <pc:sldChg chg="addSp delSp modSp new mod modClrScheme chgLayout">
        <pc:chgData name="Paula Hunter" userId="53b709a9-4889-4639-bd61-5df0329716ce" providerId="ADAL" clId="{F61D07E4-EA54-4FFD-92D3-2D5C7618A121}" dt="2023-10-30T19:28:17.369" v="3029" actId="20577"/>
        <pc:sldMkLst>
          <pc:docMk/>
          <pc:sldMk cId="988110548" sldId="1930"/>
        </pc:sldMkLst>
        <pc:spChg chg="del mod ord">
          <ac:chgData name="Paula Hunter" userId="53b709a9-4889-4639-bd61-5df0329716ce" providerId="ADAL" clId="{F61D07E4-EA54-4FFD-92D3-2D5C7618A121}" dt="2023-10-30T19:25:45.891" v="2937" actId="700"/>
          <ac:spMkLst>
            <pc:docMk/>
            <pc:sldMk cId="988110548" sldId="1930"/>
            <ac:spMk id="2" creationId="{44918C4F-4495-78BD-0639-4D1FF84C9F18}"/>
          </ac:spMkLst>
        </pc:spChg>
        <pc:spChg chg="del mod ord">
          <ac:chgData name="Paula Hunter" userId="53b709a9-4889-4639-bd61-5df0329716ce" providerId="ADAL" clId="{F61D07E4-EA54-4FFD-92D3-2D5C7618A121}" dt="2023-10-30T19:25:45.891" v="2937" actId="700"/>
          <ac:spMkLst>
            <pc:docMk/>
            <pc:sldMk cId="988110548" sldId="1930"/>
            <ac:spMk id="3" creationId="{A4338AE7-969E-6438-5593-23E617532739}"/>
          </ac:spMkLst>
        </pc:spChg>
        <pc:spChg chg="mod ord">
          <ac:chgData name="Paula Hunter" userId="53b709a9-4889-4639-bd61-5df0329716ce" providerId="ADAL" clId="{F61D07E4-EA54-4FFD-92D3-2D5C7618A121}" dt="2023-10-30T19:25:45.891" v="2937" actId="700"/>
          <ac:spMkLst>
            <pc:docMk/>
            <pc:sldMk cId="988110548" sldId="1930"/>
            <ac:spMk id="4" creationId="{DD86DDA8-40F7-790C-5CC6-E54B2C5D6FC9}"/>
          </ac:spMkLst>
        </pc:spChg>
        <pc:spChg chg="mod ord">
          <ac:chgData name="Paula Hunter" userId="53b709a9-4889-4639-bd61-5df0329716ce" providerId="ADAL" clId="{F61D07E4-EA54-4FFD-92D3-2D5C7618A121}" dt="2023-10-30T19:25:45.891" v="2937" actId="700"/>
          <ac:spMkLst>
            <pc:docMk/>
            <pc:sldMk cId="988110548" sldId="1930"/>
            <ac:spMk id="5" creationId="{605E81DF-4F9C-A433-C667-0D979AB3C62A}"/>
          </ac:spMkLst>
        </pc:spChg>
        <pc:spChg chg="add mod ord">
          <ac:chgData name="Paula Hunter" userId="53b709a9-4889-4639-bd61-5df0329716ce" providerId="ADAL" clId="{F61D07E4-EA54-4FFD-92D3-2D5C7618A121}" dt="2023-10-30T19:28:17.369" v="3029" actId="20577"/>
          <ac:spMkLst>
            <pc:docMk/>
            <pc:sldMk cId="988110548" sldId="1930"/>
            <ac:spMk id="6" creationId="{FE784FCE-E3B6-CFA2-71BD-238E21578171}"/>
          </ac:spMkLst>
        </pc:spChg>
        <pc:spChg chg="add mod ord">
          <ac:chgData name="Paula Hunter" userId="53b709a9-4889-4639-bd61-5df0329716ce" providerId="ADAL" clId="{F61D07E4-EA54-4FFD-92D3-2D5C7618A121}" dt="2023-10-30T19:26:21.055" v="2998" actId="20577"/>
          <ac:spMkLst>
            <pc:docMk/>
            <pc:sldMk cId="988110548" sldId="1930"/>
            <ac:spMk id="7" creationId="{206FB741-4C1C-9971-5478-27787B859DB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045C9B-EBC4-4D0C-8230-944C99FD3F8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58243C-B0AF-46CE-A7DC-DD2F100193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/>
            <a:t>Learn </a:t>
          </a:r>
        </a:p>
      </dgm:t>
    </dgm:pt>
    <dgm:pt modelId="{EDBF3C1C-D618-46EE-8C6D-28032018013B}" type="parTrans" cxnId="{DA5088C0-CB2A-46B8-867A-A4447941A611}">
      <dgm:prSet/>
      <dgm:spPr/>
      <dgm:t>
        <a:bodyPr/>
        <a:lstStyle/>
        <a:p>
          <a:endParaRPr lang="en-US" sz="4000"/>
        </a:p>
      </dgm:t>
    </dgm:pt>
    <dgm:pt modelId="{02C07BA3-A7CE-493C-8982-5F91D1D98D5D}" type="sibTrans" cxnId="{DA5088C0-CB2A-46B8-867A-A4447941A611}">
      <dgm:prSet/>
      <dgm:spPr/>
      <dgm:t>
        <a:bodyPr/>
        <a:lstStyle/>
        <a:p>
          <a:endParaRPr lang="en-US" sz="4000"/>
        </a:p>
      </dgm:t>
    </dgm:pt>
    <dgm:pt modelId="{4A8B86D2-7E73-4E1A-9FA2-1C4EBDE629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/>
            <a:t>Meet </a:t>
          </a:r>
        </a:p>
      </dgm:t>
    </dgm:pt>
    <dgm:pt modelId="{915B0289-226F-41A7-8463-A8E2042EACFB}" type="parTrans" cxnId="{49612557-35C7-4CAD-A154-B7A5B9E7B52D}">
      <dgm:prSet/>
      <dgm:spPr/>
      <dgm:t>
        <a:bodyPr/>
        <a:lstStyle/>
        <a:p>
          <a:endParaRPr lang="en-US" sz="4000"/>
        </a:p>
      </dgm:t>
    </dgm:pt>
    <dgm:pt modelId="{51326686-0EDA-46E4-80D6-C0DF4CA6D3BE}" type="sibTrans" cxnId="{49612557-35C7-4CAD-A154-B7A5B9E7B52D}">
      <dgm:prSet/>
      <dgm:spPr/>
      <dgm:t>
        <a:bodyPr/>
        <a:lstStyle/>
        <a:p>
          <a:endParaRPr lang="en-US" sz="4000"/>
        </a:p>
      </dgm:t>
    </dgm:pt>
    <dgm:pt modelId="{C6F50D5F-B9DC-4C64-A785-E7CEDC6237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/>
            <a:t>Get Updates</a:t>
          </a:r>
        </a:p>
      </dgm:t>
    </dgm:pt>
    <dgm:pt modelId="{BB553629-EC1D-4165-B001-D14BFFE8F179}" type="parTrans" cxnId="{BDFDF404-F637-4BDD-B8AB-3E31DEA41198}">
      <dgm:prSet/>
      <dgm:spPr/>
      <dgm:t>
        <a:bodyPr/>
        <a:lstStyle/>
        <a:p>
          <a:endParaRPr lang="en-US" sz="4000"/>
        </a:p>
      </dgm:t>
    </dgm:pt>
    <dgm:pt modelId="{CA7067F4-BA7B-47BD-A30B-B3C8D411575D}" type="sibTrans" cxnId="{BDFDF404-F637-4BDD-B8AB-3E31DEA41198}">
      <dgm:prSet/>
      <dgm:spPr/>
      <dgm:t>
        <a:bodyPr/>
        <a:lstStyle/>
        <a:p>
          <a:endParaRPr lang="en-US" sz="4000"/>
        </a:p>
      </dgm:t>
    </dgm:pt>
    <dgm:pt modelId="{D8FC1834-5AB9-404D-BFC6-934B994F8D6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/>
            <a:t>Review</a:t>
          </a:r>
        </a:p>
      </dgm:t>
    </dgm:pt>
    <dgm:pt modelId="{161052FE-858B-44DB-9896-CBA842BD853F}" type="parTrans" cxnId="{C6869149-BE5D-456F-8A70-BF64C45CF34B}">
      <dgm:prSet/>
      <dgm:spPr/>
      <dgm:t>
        <a:bodyPr/>
        <a:lstStyle/>
        <a:p>
          <a:endParaRPr lang="en-US" sz="4000"/>
        </a:p>
      </dgm:t>
    </dgm:pt>
    <dgm:pt modelId="{2C5BE22C-04EA-49A1-9747-34EFB264217A}" type="sibTrans" cxnId="{C6869149-BE5D-456F-8A70-BF64C45CF34B}">
      <dgm:prSet/>
      <dgm:spPr/>
      <dgm:t>
        <a:bodyPr/>
        <a:lstStyle/>
        <a:p>
          <a:endParaRPr lang="en-US" sz="4000"/>
        </a:p>
      </dgm:t>
    </dgm:pt>
    <dgm:pt modelId="{DF9C20D3-1FCA-4956-892D-8E39F7638CA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/>
            <a:t>Celebrate</a:t>
          </a:r>
        </a:p>
      </dgm:t>
    </dgm:pt>
    <dgm:pt modelId="{59D406AC-8A35-41B1-BF68-7F9170AB5860}" type="parTrans" cxnId="{07308E06-8148-4E73-85E8-E6CF29C87A4A}">
      <dgm:prSet/>
      <dgm:spPr/>
      <dgm:t>
        <a:bodyPr/>
        <a:lstStyle/>
        <a:p>
          <a:endParaRPr lang="en-US" sz="4000"/>
        </a:p>
      </dgm:t>
    </dgm:pt>
    <dgm:pt modelId="{D21F0821-04EC-4399-A907-6F7EA9A7DAC7}" type="sibTrans" cxnId="{07308E06-8148-4E73-85E8-E6CF29C87A4A}">
      <dgm:prSet/>
      <dgm:spPr/>
      <dgm:t>
        <a:bodyPr/>
        <a:lstStyle/>
        <a:p>
          <a:endParaRPr lang="en-US" sz="4000"/>
        </a:p>
      </dgm:t>
    </dgm:pt>
    <dgm:pt modelId="{228595AB-A50F-4DBF-9E52-AC5C379533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4000"/>
            <a:t>Plan</a:t>
          </a:r>
        </a:p>
      </dgm:t>
    </dgm:pt>
    <dgm:pt modelId="{700BE48E-4AD0-4A4C-9639-FBB2FAE6B21C}" type="parTrans" cxnId="{66C2AD4C-1A46-4894-9F76-9F9B48CB6AE9}">
      <dgm:prSet/>
      <dgm:spPr/>
      <dgm:t>
        <a:bodyPr/>
        <a:lstStyle/>
        <a:p>
          <a:endParaRPr lang="en-US" sz="4000"/>
        </a:p>
      </dgm:t>
    </dgm:pt>
    <dgm:pt modelId="{C6E61004-653B-4AAB-9DB8-A7CDDEF43D23}" type="sibTrans" cxnId="{66C2AD4C-1A46-4894-9F76-9F9B48CB6AE9}">
      <dgm:prSet/>
      <dgm:spPr/>
      <dgm:t>
        <a:bodyPr/>
        <a:lstStyle/>
        <a:p>
          <a:endParaRPr lang="en-US" sz="4000"/>
        </a:p>
      </dgm:t>
    </dgm:pt>
    <dgm:pt modelId="{E85F64FC-8FC5-4BF4-8810-BAA2CBB3FD38}" type="pres">
      <dgm:prSet presAssocID="{2B045C9B-EBC4-4D0C-8230-944C99FD3F80}" presName="root" presStyleCnt="0">
        <dgm:presLayoutVars>
          <dgm:dir/>
          <dgm:resizeHandles val="exact"/>
        </dgm:presLayoutVars>
      </dgm:prSet>
      <dgm:spPr/>
    </dgm:pt>
    <dgm:pt modelId="{C96B8EA7-7C6C-41C6-90D5-38DC4235D470}" type="pres">
      <dgm:prSet presAssocID="{A858243C-B0AF-46CE-A7DC-DD2F100193BB}" presName="compNode" presStyleCnt="0"/>
      <dgm:spPr/>
    </dgm:pt>
    <dgm:pt modelId="{55A4F5F2-537E-4CF2-8F76-9B1CCA6E0A49}" type="pres">
      <dgm:prSet presAssocID="{A858243C-B0AF-46CE-A7DC-DD2F100193BB}" presName="bgRect" presStyleLbl="bgShp" presStyleIdx="0" presStyleCnt="6"/>
      <dgm:spPr/>
    </dgm:pt>
    <dgm:pt modelId="{6F7783B2-1085-4998-A7FD-19B34B9CC6C4}" type="pres">
      <dgm:prSet presAssocID="{A858243C-B0AF-46CE-A7DC-DD2F100193B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44399A0E-36BC-48AB-B20B-1035EB99EE53}" type="pres">
      <dgm:prSet presAssocID="{A858243C-B0AF-46CE-A7DC-DD2F100193BB}" presName="spaceRect" presStyleCnt="0"/>
      <dgm:spPr/>
    </dgm:pt>
    <dgm:pt modelId="{36F37F66-759B-4F8B-B9CB-4BF3A003566B}" type="pres">
      <dgm:prSet presAssocID="{A858243C-B0AF-46CE-A7DC-DD2F100193BB}" presName="parTx" presStyleLbl="revTx" presStyleIdx="0" presStyleCnt="6">
        <dgm:presLayoutVars>
          <dgm:chMax val="0"/>
          <dgm:chPref val="0"/>
        </dgm:presLayoutVars>
      </dgm:prSet>
      <dgm:spPr/>
    </dgm:pt>
    <dgm:pt modelId="{12529FF3-9790-40B1-A89E-024E51A4EE31}" type="pres">
      <dgm:prSet presAssocID="{02C07BA3-A7CE-493C-8982-5F91D1D98D5D}" presName="sibTrans" presStyleCnt="0"/>
      <dgm:spPr/>
    </dgm:pt>
    <dgm:pt modelId="{141A8C85-0683-4646-B870-03423F950F62}" type="pres">
      <dgm:prSet presAssocID="{4A8B86D2-7E73-4E1A-9FA2-1C4EBDE629E1}" presName="compNode" presStyleCnt="0"/>
      <dgm:spPr/>
    </dgm:pt>
    <dgm:pt modelId="{42E3B940-E06F-433F-98CE-14F0E3678E01}" type="pres">
      <dgm:prSet presAssocID="{4A8B86D2-7E73-4E1A-9FA2-1C4EBDE629E1}" presName="bgRect" presStyleLbl="bgShp" presStyleIdx="1" presStyleCnt="6"/>
      <dgm:spPr/>
    </dgm:pt>
    <dgm:pt modelId="{F67C049F-9E9B-40A6-926F-8C7B9ED92969}" type="pres">
      <dgm:prSet presAssocID="{4A8B86D2-7E73-4E1A-9FA2-1C4EBDE629E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9A3E8517-C240-4276-95EE-1F3C4112710A}" type="pres">
      <dgm:prSet presAssocID="{4A8B86D2-7E73-4E1A-9FA2-1C4EBDE629E1}" presName="spaceRect" presStyleCnt="0"/>
      <dgm:spPr/>
    </dgm:pt>
    <dgm:pt modelId="{1A6DEAB1-9293-4C73-A0CD-5FC81E72012D}" type="pres">
      <dgm:prSet presAssocID="{4A8B86D2-7E73-4E1A-9FA2-1C4EBDE629E1}" presName="parTx" presStyleLbl="revTx" presStyleIdx="1" presStyleCnt="6">
        <dgm:presLayoutVars>
          <dgm:chMax val="0"/>
          <dgm:chPref val="0"/>
        </dgm:presLayoutVars>
      </dgm:prSet>
      <dgm:spPr/>
    </dgm:pt>
    <dgm:pt modelId="{AD09A83D-D575-492C-A12F-A7AC3C87FF17}" type="pres">
      <dgm:prSet presAssocID="{51326686-0EDA-46E4-80D6-C0DF4CA6D3BE}" presName="sibTrans" presStyleCnt="0"/>
      <dgm:spPr/>
    </dgm:pt>
    <dgm:pt modelId="{524C113F-4AA9-44F1-8F87-40B426D1CCD4}" type="pres">
      <dgm:prSet presAssocID="{C6F50D5F-B9DC-4C64-A785-E7CEDC6237BA}" presName="compNode" presStyleCnt="0"/>
      <dgm:spPr/>
    </dgm:pt>
    <dgm:pt modelId="{C84141C6-3CAF-4907-B908-51312F215806}" type="pres">
      <dgm:prSet presAssocID="{C6F50D5F-B9DC-4C64-A785-E7CEDC6237BA}" presName="bgRect" presStyleLbl="bgShp" presStyleIdx="2" presStyleCnt="6"/>
      <dgm:spPr/>
    </dgm:pt>
    <dgm:pt modelId="{32D8F715-7CEC-4357-9216-04475A621FD2}" type="pres">
      <dgm:prSet presAssocID="{C6F50D5F-B9DC-4C64-A785-E7CEDC6237B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FEA6E15-CD56-431C-B892-064BEB3D08BA}" type="pres">
      <dgm:prSet presAssocID="{C6F50D5F-B9DC-4C64-A785-E7CEDC6237BA}" presName="spaceRect" presStyleCnt="0"/>
      <dgm:spPr/>
    </dgm:pt>
    <dgm:pt modelId="{7C78C5CB-0893-477D-9181-6E2AC25675DD}" type="pres">
      <dgm:prSet presAssocID="{C6F50D5F-B9DC-4C64-A785-E7CEDC6237BA}" presName="parTx" presStyleLbl="revTx" presStyleIdx="2" presStyleCnt="6">
        <dgm:presLayoutVars>
          <dgm:chMax val="0"/>
          <dgm:chPref val="0"/>
        </dgm:presLayoutVars>
      </dgm:prSet>
      <dgm:spPr/>
    </dgm:pt>
    <dgm:pt modelId="{E5EFF942-64CD-4AB7-A3A0-1808A6BEFC5C}" type="pres">
      <dgm:prSet presAssocID="{CA7067F4-BA7B-47BD-A30B-B3C8D411575D}" presName="sibTrans" presStyleCnt="0"/>
      <dgm:spPr/>
    </dgm:pt>
    <dgm:pt modelId="{82A3F04C-58BF-47FF-B223-1BA89011A811}" type="pres">
      <dgm:prSet presAssocID="{D8FC1834-5AB9-404D-BFC6-934B994F8D65}" presName="compNode" presStyleCnt="0"/>
      <dgm:spPr/>
    </dgm:pt>
    <dgm:pt modelId="{20E4311A-FE8B-46E5-828D-AFDF0E02FB62}" type="pres">
      <dgm:prSet presAssocID="{D8FC1834-5AB9-404D-BFC6-934B994F8D65}" presName="bgRect" presStyleLbl="bgShp" presStyleIdx="3" presStyleCnt="6"/>
      <dgm:spPr/>
    </dgm:pt>
    <dgm:pt modelId="{1BEC720D-0686-47E1-B89A-D5FBAEAFB6C5}" type="pres">
      <dgm:prSet presAssocID="{D8FC1834-5AB9-404D-BFC6-934B994F8D6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2F6AEF1-70AE-4C24-9265-DDC2E1B48CDC}" type="pres">
      <dgm:prSet presAssocID="{D8FC1834-5AB9-404D-BFC6-934B994F8D65}" presName="spaceRect" presStyleCnt="0"/>
      <dgm:spPr/>
    </dgm:pt>
    <dgm:pt modelId="{AFC98C9C-4958-4B71-AD5B-43769A1863D2}" type="pres">
      <dgm:prSet presAssocID="{D8FC1834-5AB9-404D-BFC6-934B994F8D65}" presName="parTx" presStyleLbl="revTx" presStyleIdx="3" presStyleCnt="6">
        <dgm:presLayoutVars>
          <dgm:chMax val="0"/>
          <dgm:chPref val="0"/>
        </dgm:presLayoutVars>
      </dgm:prSet>
      <dgm:spPr/>
    </dgm:pt>
    <dgm:pt modelId="{988BA609-FBBA-49EE-B119-C5001415770D}" type="pres">
      <dgm:prSet presAssocID="{2C5BE22C-04EA-49A1-9747-34EFB264217A}" presName="sibTrans" presStyleCnt="0"/>
      <dgm:spPr/>
    </dgm:pt>
    <dgm:pt modelId="{52B46787-4157-4CDE-87E0-E66D6E62818A}" type="pres">
      <dgm:prSet presAssocID="{DF9C20D3-1FCA-4956-892D-8E39F7638CAF}" presName="compNode" presStyleCnt="0"/>
      <dgm:spPr/>
    </dgm:pt>
    <dgm:pt modelId="{C53EF656-304F-43B3-827E-0F90AA59D964}" type="pres">
      <dgm:prSet presAssocID="{DF9C20D3-1FCA-4956-892D-8E39F7638CAF}" presName="bgRect" presStyleLbl="bgShp" presStyleIdx="4" presStyleCnt="6"/>
      <dgm:spPr/>
    </dgm:pt>
    <dgm:pt modelId="{42BF92B1-011D-4F48-B619-2BAFBF85E189}" type="pres">
      <dgm:prSet presAssocID="{DF9C20D3-1FCA-4956-892D-8E39F7638CAF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2F74AD41-67CA-465F-BA0E-F7FD5A12F71B}" type="pres">
      <dgm:prSet presAssocID="{DF9C20D3-1FCA-4956-892D-8E39F7638CAF}" presName="spaceRect" presStyleCnt="0"/>
      <dgm:spPr/>
    </dgm:pt>
    <dgm:pt modelId="{7D094EEE-51A3-41B2-AC23-42C51E599A59}" type="pres">
      <dgm:prSet presAssocID="{DF9C20D3-1FCA-4956-892D-8E39F7638CAF}" presName="parTx" presStyleLbl="revTx" presStyleIdx="4" presStyleCnt="6">
        <dgm:presLayoutVars>
          <dgm:chMax val="0"/>
          <dgm:chPref val="0"/>
        </dgm:presLayoutVars>
      </dgm:prSet>
      <dgm:spPr/>
    </dgm:pt>
    <dgm:pt modelId="{6BA8DFFB-5DC2-45C4-B512-38EE7B5ACFD3}" type="pres">
      <dgm:prSet presAssocID="{D21F0821-04EC-4399-A907-6F7EA9A7DAC7}" presName="sibTrans" presStyleCnt="0"/>
      <dgm:spPr/>
    </dgm:pt>
    <dgm:pt modelId="{BB4F0A23-861F-4916-95A6-B050EF6A2E4C}" type="pres">
      <dgm:prSet presAssocID="{228595AB-A50F-4DBF-9E52-AC5C379533CD}" presName="compNode" presStyleCnt="0"/>
      <dgm:spPr/>
    </dgm:pt>
    <dgm:pt modelId="{345C82EF-124F-4A7A-9108-6B4BC3F66137}" type="pres">
      <dgm:prSet presAssocID="{228595AB-A50F-4DBF-9E52-AC5C379533CD}" presName="bgRect" presStyleLbl="bgShp" presStyleIdx="5" presStyleCnt="6"/>
      <dgm:spPr/>
    </dgm:pt>
    <dgm:pt modelId="{4B02E371-0221-4641-8DE7-79602F1F2FC4}" type="pres">
      <dgm:prSet presAssocID="{228595AB-A50F-4DBF-9E52-AC5C379533C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915F4FD1-B05E-4EC0-AAD3-47ACA7AFCA66}" type="pres">
      <dgm:prSet presAssocID="{228595AB-A50F-4DBF-9E52-AC5C379533CD}" presName="spaceRect" presStyleCnt="0"/>
      <dgm:spPr/>
    </dgm:pt>
    <dgm:pt modelId="{8025314E-86E9-46E0-AC09-E4A514AF02ED}" type="pres">
      <dgm:prSet presAssocID="{228595AB-A50F-4DBF-9E52-AC5C379533CD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BDFDF404-F637-4BDD-B8AB-3E31DEA41198}" srcId="{2B045C9B-EBC4-4D0C-8230-944C99FD3F80}" destId="{C6F50D5F-B9DC-4C64-A785-E7CEDC6237BA}" srcOrd="2" destOrd="0" parTransId="{BB553629-EC1D-4165-B001-D14BFFE8F179}" sibTransId="{CA7067F4-BA7B-47BD-A30B-B3C8D411575D}"/>
    <dgm:cxn modelId="{07308E06-8148-4E73-85E8-E6CF29C87A4A}" srcId="{2B045C9B-EBC4-4D0C-8230-944C99FD3F80}" destId="{DF9C20D3-1FCA-4956-892D-8E39F7638CAF}" srcOrd="4" destOrd="0" parTransId="{59D406AC-8A35-41B1-BF68-7F9170AB5860}" sibTransId="{D21F0821-04EC-4399-A907-6F7EA9A7DAC7}"/>
    <dgm:cxn modelId="{BB8B6C0B-A528-49E8-8032-FE64C79F8D3A}" type="presOf" srcId="{C6F50D5F-B9DC-4C64-A785-E7CEDC6237BA}" destId="{7C78C5CB-0893-477D-9181-6E2AC25675DD}" srcOrd="0" destOrd="0" presId="urn:microsoft.com/office/officeart/2018/2/layout/IconVerticalSolidList"/>
    <dgm:cxn modelId="{7F553E1B-D569-45CE-AB35-B9310B9AA4DB}" type="presOf" srcId="{D8FC1834-5AB9-404D-BFC6-934B994F8D65}" destId="{AFC98C9C-4958-4B71-AD5B-43769A1863D2}" srcOrd="0" destOrd="0" presId="urn:microsoft.com/office/officeart/2018/2/layout/IconVerticalSolidList"/>
    <dgm:cxn modelId="{BD5C3C2E-B1F2-40D9-AD85-99D54929E05E}" type="presOf" srcId="{A858243C-B0AF-46CE-A7DC-DD2F100193BB}" destId="{36F37F66-759B-4F8B-B9CB-4BF3A003566B}" srcOrd="0" destOrd="0" presId="urn:microsoft.com/office/officeart/2018/2/layout/IconVerticalSolidList"/>
    <dgm:cxn modelId="{C6869149-BE5D-456F-8A70-BF64C45CF34B}" srcId="{2B045C9B-EBC4-4D0C-8230-944C99FD3F80}" destId="{D8FC1834-5AB9-404D-BFC6-934B994F8D65}" srcOrd="3" destOrd="0" parTransId="{161052FE-858B-44DB-9896-CBA842BD853F}" sibTransId="{2C5BE22C-04EA-49A1-9747-34EFB264217A}"/>
    <dgm:cxn modelId="{66C2AD4C-1A46-4894-9F76-9F9B48CB6AE9}" srcId="{2B045C9B-EBC4-4D0C-8230-944C99FD3F80}" destId="{228595AB-A50F-4DBF-9E52-AC5C379533CD}" srcOrd="5" destOrd="0" parTransId="{700BE48E-4AD0-4A4C-9639-FBB2FAE6B21C}" sibTransId="{C6E61004-653B-4AAB-9DB8-A7CDDEF43D23}"/>
    <dgm:cxn modelId="{49612557-35C7-4CAD-A154-B7A5B9E7B52D}" srcId="{2B045C9B-EBC4-4D0C-8230-944C99FD3F80}" destId="{4A8B86D2-7E73-4E1A-9FA2-1C4EBDE629E1}" srcOrd="1" destOrd="0" parTransId="{915B0289-226F-41A7-8463-A8E2042EACFB}" sibTransId="{51326686-0EDA-46E4-80D6-C0DF4CA6D3BE}"/>
    <dgm:cxn modelId="{7BB3B66E-CEA5-44B7-9EB9-EC1F33E34219}" type="presOf" srcId="{2B045C9B-EBC4-4D0C-8230-944C99FD3F80}" destId="{E85F64FC-8FC5-4BF4-8810-BAA2CBB3FD38}" srcOrd="0" destOrd="0" presId="urn:microsoft.com/office/officeart/2018/2/layout/IconVerticalSolidList"/>
    <dgm:cxn modelId="{9487D76F-E699-4E6D-9B2D-0ECEC91CFF13}" type="presOf" srcId="{4A8B86D2-7E73-4E1A-9FA2-1C4EBDE629E1}" destId="{1A6DEAB1-9293-4C73-A0CD-5FC81E72012D}" srcOrd="0" destOrd="0" presId="urn:microsoft.com/office/officeart/2018/2/layout/IconVerticalSolidList"/>
    <dgm:cxn modelId="{54A86E99-8EC7-4428-BFF5-0ADADE9020D2}" type="presOf" srcId="{DF9C20D3-1FCA-4956-892D-8E39F7638CAF}" destId="{7D094EEE-51A3-41B2-AC23-42C51E599A59}" srcOrd="0" destOrd="0" presId="urn:microsoft.com/office/officeart/2018/2/layout/IconVerticalSolidList"/>
    <dgm:cxn modelId="{DA5088C0-CB2A-46B8-867A-A4447941A611}" srcId="{2B045C9B-EBC4-4D0C-8230-944C99FD3F80}" destId="{A858243C-B0AF-46CE-A7DC-DD2F100193BB}" srcOrd="0" destOrd="0" parTransId="{EDBF3C1C-D618-46EE-8C6D-28032018013B}" sibTransId="{02C07BA3-A7CE-493C-8982-5F91D1D98D5D}"/>
    <dgm:cxn modelId="{17DD2BC7-1695-4B7F-B250-E58C5C7EBC37}" type="presOf" srcId="{228595AB-A50F-4DBF-9E52-AC5C379533CD}" destId="{8025314E-86E9-46E0-AC09-E4A514AF02ED}" srcOrd="0" destOrd="0" presId="urn:microsoft.com/office/officeart/2018/2/layout/IconVerticalSolidList"/>
    <dgm:cxn modelId="{97E7333D-AB3E-4D4D-8D58-89EB334DE8D7}" type="presParOf" srcId="{E85F64FC-8FC5-4BF4-8810-BAA2CBB3FD38}" destId="{C96B8EA7-7C6C-41C6-90D5-38DC4235D470}" srcOrd="0" destOrd="0" presId="urn:microsoft.com/office/officeart/2018/2/layout/IconVerticalSolidList"/>
    <dgm:cxn modelId="{13F34898-29D0-4FD7-A44D-B7A5441DEFA2}" type="presParOf" srcId="{C96B8EA7-7C6C-41C6-90D5-38DC4235D470}" destId="{55A4F5F2-537E-4CF2-8F76-9B1CCA6E0A49}" srcOrd="0" destOrd="0" presId="urn:microsoft.com/office/officeart/2018/2/layout/IconVerticalSolidList"/>
    <dgm:cxn modelId="{735C49E0-55EE-4946-9810-E400C89FC5C3}" type="presParOf" srcId="{C96B8EA7-7C6C-41C6-90D5-38DC4235D470}" destId="{6F7783B2-1085-4998-A7FD-19B34B9CC6C4}" srcOrd="1" destOrd="0" presId="urn:microsoft.com/office/officeart/2018/2/layout/IconVerticalSolidList"/>
    <dgm:cxn modelId="{CE47D36F-B4AA-479F-9CDC-518375DBA967}" type="presParOf" srcId="{C96B8EA7-7C6C-41C6-90D5-38DC4235D470}" destId="{44399A0E-36BC-48AB-B20B-1035EB99EE53}" srcOrd="2" destOrd="0" presId="urn:microsoft.com/office/officeart/2018/2/layout/IconVerticalSolidList"/>
    <dgm:cxn modelId="{C032A573-2CC4-42C3-8FF5-A45DBFF4B652}" type="presParOf" srcId="{C96B8EA7-7C6C-41C6-90D5-38DC4235D470}" destId="{36F37F66-759B-4F8B-B9CB-4BF3A003566B}" srcOrd="3" destOrd="0" presId="urn:microsoft.com/office/officeart/2018/2/layout/IconVerticalSolidList"/>
    <dgm:cxn modelId="{7D3A7A34-4874-4CD4-ADD6-628CEC12F065}" type="presParOf" srcId="{E85F64FC-8FC5-4BF4-8810-BAA2CBB3FD38}" destId="{12529FF3-9790-40B1-A89E-024E51A4EE31}" srcOrd="1" destOrd="0" presId="urn:microsoft.com/office/officeart/2018/2/layout/IconVerticalSolidList"/>
    <dgm:cxn modelId="{C839D1AA-B0E9-4262-89A0-FE0CE1814C9F}" type="presParOf" srcId="{E85F64FC-8FC5-4BF4-8810-BAA2CBB3FD38}" destId="{141A8C85-0683-4646-B870-03423F950F62}" srcOrd="2" destOrd="0" presId="urn:microsoft.com/office/officeart/2018/2/layout/IconVerticalSolidList"/>
    <dgm:cxn modelId="{FAC75B37-07BD-465F-B1DA-603AE85A96BD}" type="presParOf" srcId="{141A8C85-0683-4646-B870-03423F950F62}" destId="{42E3B940-E06F-433F-98CE-14F0E3678E01}" srcOrd="0" destOrd="0" presId="urn:microsoft.com/office/officeart/2018/2/layout/IconVerticalSolidList"/>
    <dgm:cxn modelId="{44F549E5-0A0C-4ADA-9583-8170C682B564}" type="presParOf" srcId="{141A8C85-0683-4646-B870-03423F950F62}" destId="{F67C049F-9E9B-40A6-926F-8C7B9ED92969}" srcOrd="1" destOrd="0" presId="urn:microsoft.com/office/officeart/2018/2/layout/IconVerticalSolidList"/>
    <dgm:cxn modelId="{F425109E-A80B-4E4D-B7D5-C5FD0E5D4BA8}" type="presParOf" srcId="{141A8C85-0683-4646-B870-03423F950F62}" destId="{9A3E8517-C240-4276-95EE-1F3C4112710A}" srcOrd="2" destOrd="0" presId="urn:microsoft.com/office/officeart/2018/2/layout/IconVerticalSolidList"/>
    <dgm:cxn modelId="{46469338-8B07-4997-95E8-411D45AC63BD}" type="presParOf" srcId="{141A8C85-0683-4646-B870-03423F950F62}" destId="{1A6DEAB1-9293-4C73-A0CD-5FC81E72012D}" srcOrd="3" destOrd="0" presId="urn:microsoft.com/office/officeart/2018/2/layout/IconVerticalSolidList"/>
    <dgm:cxn modelId="{BB6B7959-23AF-4CEA-8409-1F679E839745}" type="presParOf" srcId="{E85F64FC-8FC5-4BF4-8810-BAA2CBB3FD38}" destId="{AD09A83D-D575-492C-A12F-A7AC3C87FF17}" srcOrd="3" destOrd="0" presId="urn:microsoft.com/office/officeart/2018/2/layout/IconVerticalSolidList"/>
    <dgm:cxn modelId="{53C40E91-A3AA-4426-B052-E94398D6907E}" type="presParOf" srcId="{E85F64FC-8FC5-4BF4-8810-BAA2CBB3FD38}" destId="{524C113F-4AA9-44F1-8F87-40B426D1CCD4}" srcOrd="4" destOrd="0" presId="urn:microsoft.com/office/officeart/2018/2/layout/IconVerticalSolidList"/>
    <dgm:cxn modelId="{B108EC4B-EF57-4159-BF22-B588C7370B70}" type="presParOf" srcId="{524C113F-4AA9-44F1-8F87-40B426D1CCD4}" destId="{C84141C6-3CAF-4907-B908-51312F215806}" srcOrd="0" destOrd="0" presId="urn:microsoft.com/office/officeart/2018/2/layout/IconVerticalSolidList"/>
    <dgm:cxn modelId="{64A8A04B-B1E3-4717-BBB5-72CC266D9BEF}" type="presParOf" srcId="{524C113F-4AA9-44F1-8F87-40B426D1CCD4}" destId="{32D8F715-7CEC-4357-9216-04475A621FD2}" srcOrd="1" destOrd="0" presId="urn:microsoft.com/office/officeart/2018/2/layout/IconVerticalSolidList"/>
    <dgm:cxn modelId="{296FC6F3-3F51-4348-BC7A-5E1ABF827612}" type="presParOf" srcId="{524C113F-4AA9-44F1-8F87-40B426D1CCD4}" destId="{6FEA6E15-CD56-431C-B892-064BEB3D08BA}" srcOrd="2" destOrd="0" presId="urn:microsoft.com/office/officeart/2018/2/layout/IconVerticalSolidList"/>
    <dgm:cxn modelId="{6E2F70DD-05D1-457F-8D36-14C6D7FD2E32}" type="presParOf" srcId="{524C113F-4AA9-44F1-8F87-40B426D1CCD4}" destId="{7C78C5CB-0893-477D-9181-6E2AC25675DD}" srcOrd="3" destOrd="0" presId="urn:microsoft.com/office/officeart/2018/2/layout/IconVerticalSolidList"/>
    <dgm:cxn modelId="{E4FBBC16-546C-4540-B5D4-587F071804B4}" type="presParOf" srcId="{E85F64FC-8FC5-4BF4-8810-BAA2CBB3FD38}" destId="{E5EFF942-64CD-4AB7-A3A0-1808A6BEFC5C}" srcOrd="5" destOrd="0" presId="urn:microsoft.com/office/officeart/2018/2/layout/IconVerticalSolidList"/>
    <dgm:cxn modelId="{ED539B43-CA0A-4E53-9EEF-F33DC9A53F23}" type="presParOf" srcId="{E85F64FC-8FC5-4BF4-8810-BAA2CBB3FD38}" destId="{82A3F04C-58BF-47FF-B223-1BA89011A811}" srcOrd="6" destOrd="0" presId="urn:microsoft.com/office/officeart/2018/2/layout/IconVerticalSolidList"/>
    <dgm:cxn modelId="{6020C9E7-F03E-47FA-ACBF-B2498114F01B}" type="presParOf" srcId="{82A3F04C-58BF-47FF-B223-1BA89011A811}" destId="{20E4311A-FE8B-46E5-828D-AFDF0E02FB62}" srcOrd="0" destOrd="0" presId="urn:microsoft.com/office/officeart/2018/2/layout/IconVerticalSolidList"/>
    <dgm:cxn modelId="{2AD4B35B-4FE6-47FA-98D4-7F57F5109026}" type="presParOf" srcId="{82A3F04C-58BF-47FF-B223-1BA89011A811}" destId="{1BEC720D-0686-47E1-B89A-D5FBAEAFB6C5}" srcOrd="1" destOrd="0" presId="urn:microsoft.com/office/officeart/2018/2/layout/IconVerticalSolidList"/>
    <dgm:cxn modelId="{2F58B27B-B2F7-4A92-B170-17AA25F61400}" type="presParOf" srcId="{82A3F04C-58BF-47FF-B223-1BA89011A811}" destId="{42F6AEF1-70AE-4C24-9265-DDC2E1B48CDC}" srcOrd="2" destOrd="0" presId="urn:microsoft.com/office/officeart/2018/2/layout/IconVerticalSolidList"/>
    <dgm:cxn modelId="{D86B4542-1F2A-4FED-99FE-24CF8CE21357}" type="presParOf" srcId="{82A3F04C-58BF-47FF-B223-1BA89011A811}" destId="{AFC98C9C-4958-4B71-AD5B-43769A1863D2}" srcOrd="3" destOrd="0" presId="urn:microsoft.com/office/officeart/2018/2/layout/IconVerticalSolidList"/>
    <dgm:cxn modelId="{B5824B3F-F288-4AD0-94D5-662C4E077204}" type="presParOf" srcId="{E85F64FC-8FC5-4BF4-8810-BAA2CBB3FD38}" destId="{988BA609-FBBA-49EE-B119-C5001415770D}" srcOrd="7" destOrd="0" presId="urn:microsoft.com/office/officeart/2018/2/layout/IconVerticalSolidList"/>
    <dgm:cxn modelId="{05C9377B-8196-4E1F-9A9C-CEA8D62166B4}" type="presParOf" srcId="{E85F64FC-8FC5-4BF4-8810-BAA2CBB3FD38}" destId="{52B46787-4157-4CDE-87E0-E66D6E62818A}" srcOrd="8" destOrd="0" presId="urn:microsoft.com/office/officeart/2018/2/layout/IconVerticalSolidList"/>
    <dgm:cxn modelId="{AE26CFE7-C41E-4BD0-867B-99A5F18326B3}" type="presParOf" srcId="{52B46787-4157-4CDE-87E0-E66D6E62818A}" destId="{C53EF656-304F-43B3-827E-0F90AA59D964}" srcOrd="0" destOrd="0" presId="urn:microsoft.com/office/officeart/2018/2/layout/IconVerticalSolidList"/>
    <dgm:cxn modelId="{0A54F77C-8924-4D7A-AB01-78559AB3DBE4}" type="presParOf" srcId="{52B46787-4157-4CDE-87E0-E66D6E62818A}" destId="{42BF92B1-011D-4F48-B619-2BAFBF85E189}" srcOrd="1" destOrd="0" presId="urn:microsoft.com/office/officeart/2018/2/layout/IconVerticalSolidList"/>
    <dgm:cxn modelId="{6D8BD797-A250-4757-9A68-DBC0FD35EBC2}" type="presParOf" srcId="{52B46787-4157-4CDE-87E0-E66D6E62818A}" destId="{2F74AD41-67CA-465F-BA0E-F7FD5A12F71B}" srcOrd="2" destOrd="0" presId="urn:microsoft.com/office/officeart/2018/2/layout/IconVerticalSolidList"/>
    <dgm:cxn modelId="{900AE5D0-F7D2-475E-85CF-1F62A17827B7}" type="presParOf" srcId="{52B46787-4157-4CDE-87E0-E66D6E62818A}" destId="{7D094EEE-51A3-41B2-AC23-42C51E599A59}" srcOrd="3" destOrd="0" presId="urn:microsoft.com/office/officeart/2018/2/layout/IconVerticalSolidList"/>
    <dgm:cxn modelId="{5E16F5CE-3CE2-4831-9977-6212C6DCAF7E}" type="presParOf" srcId="{E85F64FC-8FC5-4BF4-8810-BAA2CBB3FD38}" destId="{6BA8DFFB-5DC2-45C4-B512-38EE7B5ACFD3}" srcOrd="9" destOrd="0" presId="urn:microsoft.com/office/officeart/2018/2/layout/IconVerticalSolidList"/>
    <dgm:cxn modelId="{65D979D8-AC62-4588-BBC3-D75786E95932}" type="presParOf" srcId="{E85F64FC-8FC5-4BF4-8810-BAA2CBB3FD38}" destId="{BB4F0A23-861F-4916-95A6-B050EF6A2E4C}" srcOrd="10" destOrd="0" presId="urn:microsoft.com/office/officeart/2018/2/layout/IconVerticalSolidList"/>
    <dgm:cxn modelId="{D2073D9B-66C2-4515-8B7E-FC4A8375E335}" type="presParOf" srcId="{BB4F0A23-861F-4916-95A6-B050EF6A2E4C}" destId="{345C82EF-124F-4A7A-9108-6B4BC3F66137}" srcOrd="0" destOrd="0" presId="urn:microsoft.com/office/officeart/2018/2/layout/IconVerticalSolidList"/>
    <dgm:cxn modelId="{8493B6FB-6299-41CB-A2A9-D1D9C1F0A53F}" type="presParOf" srcId="{BB4F0A23-861F-4916-95A6-B050EF6A2E4C}" destId="{4B02E371-0221-4641-8DE7-79602F1F2FC4}" srcOrd="1" destOrd="0" presId="urn:microsoft.com/office/officeart/2018/2/layout/IconVerticalSolidList"/>
    <dgm:cxn modelId="{604FB071-900A-4099-B46A-9633A46E9FC8}" type="presParOf" srcId="{BB4F0A23-861F-4916-95A6-B050EF6A2E4C}" destId="{915F4FD1-B05E-4EC0-AAD3-47ACA7AFCA66}" srcOrd="2" destOrd="0" presId="urn:microsoft.com/office/officeart/2018/2/layout/IconVerticalSolidList"/>
    <dgm:cxn modelId="{34E97612-3335-4A3D-B61A-43728339D41F}" type="presParOf" srcId="{BB4F0A23-861F-4916-95A6-B050EF6A2E4C}" destId="{8025314E-86E9-46E0-AC09-E4A514AF02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2BFAD-DC08-47CB-B4F2-8891BE7DB16A}" type="doc">
      <dgm:prSet loTypeId="urn:microsoft.com/office/officeart/2009/3/layout/HorizontalOrganizationChart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F1B730C-2596-42EB-AFA0-ED2338701156}">
      <dgm:prSet phldrT="[Text]"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Paula Hunter</a:t>
          </a:r>
        </a:p>
        <a:p>
          <a:r>
            <a:rPr lang="en-US" sz="1800"/>
            <a:t>CEO / Executive </a:t>
          </a:r>
          <a:r>
            <a:rPr lang="en-US" sz="1800" dirty="0"/>
            <a:t>Director</a:t>
          </a:r>
          <a:endParaRPr lang="en-GB" sz="1800" dirty="0"/>
        </a:p>
      </dgm:t>
    </dgm:pt>
    <dgm:pt modelId="{B90627CA-F704-4418-A25B-A937994C9BD5}" type="parTrans" cxnId="{4B62E6E3-FCF0-4E52-86C7-856706B3BA4F}">
      <dgm:prSet/>
      <dgm:spPr/>
      <dgm:t>
        <a:bodyPr/>
        <a:lstStyle/>
        <a:p>
          <a:endParaRPr lang="en-GB" sz="1800"/>
        </a:p>
      </dgm:t>
    </dgm:pt>
    <dgm:pt modelId="{52EBFD9F-4884-4003-B3D5-33116C0399A9}" type="sibTrans" cxnId="{4B62E6E3-FCF0-4E52-86C7-856706B3BA4F}">
      <dgm:prSet/>
      <dgm:spPr/>
      <dgm:t>
        <a:bodyPr/>
        <a:lstStyle/>
        <a:p>
          <a:endParaRPr lang="en-GB" sz="4400"/>
        </a:p>
      </dgm:t>
    </dgm:pt>
    <dgm:pt modelId="{3D5BE101-7DB3-4D90-B334-5B73FA6E39E2}">
      <dgm:prSet custT="1"/>
      <dgm:spPr>
        <a:solidFill>
          <a:srgbClr val="0010BE"/>
        </a:solidFill>
      </dgm:spPr>
      <dgm:t>
        <a:bodyPr/>
        <a:lstStyle/>
        <a:p>
          <a:r>
            <a:rPr lang="en-US" sz="1800" b="1">
              <a:solidFill>
                <a:schemeClr val="bg1"/>
              </a:solidFill>
            </a:rPr>
            <a:t>Chair</a:t>
          </a:r>
          <a:endParaRPr lang="en-GB" sz="1800" b="1" dirty="0">
            <a:solidFill>
              <a:schemeClr val="bg1"/>
            </a:solidFill>
          </a:endParaRPr>
        </a:p>
      </dgm:t>
    </dgm:pt>
    <dgm:pt modelId="{740B6C93-8C21-4CE1-8042-292ADCF48D77}" type="parTrans" cxnId="{7D9A4179-3380-4E91-BBCD-A51BB084C016}">
      <dgm:prSet/>
      <dgm:spPr/>
      <dgm:t>
        <a:bodyPr/>
        <a:lstStyle/>
        <a:p>
          <a:endParaRPr lang="en-GB" sz="4400"/>
        </a:p>
      </dgm:t>
    </dgm:pt>
    <dgm:pt modelId="{673A4056-955F-4DB1-9703-32EE04D8D76A}" type="sibTrans" cxnId="{7D9A4179-3380-4E91-BBCD-A51BB084C016}">
      <dgm:prSet/>
      <dgm:spPr/>
      <dgm:t>
        <a:bodyPr/>
        <a:lstStyle/>
        <a:p>
          <a:endParaRPr lang="en-GB" sz="4400"/>
        </a:p>
      </dgm:t>
    </dgm:pt>
    <dgm:pt modelId="{0AD60FE1-72BC-428A-9893-C7FE5ABC9102}">
      <dgm:prSet custT="1"/>
      <dgm:spPr>
        <a:solidFill>
          <a:srgbClr val="0010BE"/>
        </a:solidFill>
      </dgm:spPr>
      <dgm:t>
        <a:bodyPr/>
        <a:lstStyle/>
        <a:p>
          <a:r>
            <a:rPr lang="en-US" sz="1800" b="1" dirty="0">
              <a:solidFill>
                <a:schemeClr val="bg1"/>
              </a:solidFill>
            </a:rPr>
            <a:t>Board of Directors</a:t>
          </a:r>
          <a:endParaRPr lang="en-GB" sz="1800" b="1" dirty="0">
            <a:solidFill>
              <a:schemeClr val="bg1"/>
            </a:solidFill>
          </a:endParaRPr>
        </a:p>
      </dgm:t>
    </dgm:pt>
    <dgm:pt modelId="{0F4871C4-6362-40C4-8CAB-DDB514D12B30}" type="parTrans" cxnId="{E1A8786E-5B1F-4B39-86B7-8FF0E095F5C8}">
      <dgm:prSet/>
      <dgm:spPr/>
      <dgm:t>
        <a:bodyPr/>
        <a:lstStyle/>
        <a:p>
          <a:endParaRPr lang="en-GB" sz="1800"/>
        </a:p>
      </dgm:t>
    </dgm:pt>
    <dgm:pt modelId="{F7813DF7-4BE4-4DA9-B7E4-CD5B97129766}" type="sibTrans" cxnId="{E1A8786E-5B1F-4B39-86B7-8FF0E095F5C8}">
      <dgm:prSet/>
      <dgm:spPr/>
      <dgm:t>
        <a:bodyPr/>
        <a:lstStyle/>
        <a:p>
          <a:endParaRPr lang="en-GB" sz="4400"/>
        </a:p>
      </dgm:t>
    </dgm:pt>
    <dgm:pt modelId="{2C4850B8-F95C-4413-926E-BD06DD2679C6}">
      <dgm:prSet custT="1"/>
      <dgm:spPr>
        <a:solidFill>
          <a:srgbClr val="0010BE"/>
        </a:solidFill>
      </dgm:spPr>
      <dgm:t>
        <a:bodyPr/>
        <a:lstStyle/>
        <a:p>
          <a:r>
            <a:rPr lang="en-US" sz="1800" b="1" dirty="0">
              <a:solidFill>
                <a:schemeClr val="bg1"/>
              </a:solidFill>
            </a:rPr>
            <a:t>Secretary</a:t>
          </a:r>
          <a:endParaRPr lang="en-GB" sz="1800" b="1" dirty="0">
            <a:solidFill>
              <a:schemeClr val="bg1"/>
            </a:solidFill>
          </a:endParaRPr>
        </a:p>
      </dgm:t>
    </dgm:pt>
    <dgm:pt modelId="{20F1CBDA-C04E-4E5E-A040-A7A005714F08}" type="parTrans" cxnId="{F8461E58-3031-40A5-85B0-C793A52681C2}">
      <dgm:prSet/>
      <dgm:spPr/>
      <dgm:t>
        <a:bodyPr/>
        <a:lstStyle/>
        <a:p>
          <a:endParaRPr lang="en-GB" sz="1800"/>
        </a:p>
      </dgm:t>
    </dgm:pt>
    <dgm:pt modelId="{CC373BD1-B0EE-4013-ABF9-FBD21222A983}" type="sibTrans" cxnId="{F8461E58-3031-40A5-85B0-C793A52681C2}">
      <dgm:prSet/>
      <dgm:spPr/>
      <dgm:t>
        <a:bodyPr/>
        <a:lstStyle/>
        <a:p>
          <a:endParaRPr lang="en-GB" sz="4400"/>
        </a:p>
      </dgm:t>
    </dgm:pt>
    <dgm:pt modelId="{C9B0B4DC-8266-47DF-A6AA-E6FCBF4540DF}">
      <dgm:prSet custT="1"/>
      <dgm:spPr>
        <a:solidFill>
          <a:srgbClr val="0010BE"/>
        </a:solidFill>
      </dgm:spPr>
      <dgm:t>
        <a:bodyPr/>
        <a:lstStyle/>
        <a:p>
          <a:r>
            <a:rPr lang="en-US" sz="1800" b="1">
              <a:solidFill>
                <a:schemeClr val="bg1"/>
              </a:solidFill>
            </a:rPr>
            <a:t>Treasurer</a:t>
          </a:r>
          <a:endParaRPr lang="en-GB" sz="1800" b="1" dirty="0">
            <a:solidFill>
              <a:schemeClr val="bg1"/>
            </a:solidFill>
          </a:endParaRPr>
        </a:p>
      </dgm:t>
    </dgm:pt>
    <dgm:pt modelId="{229053D1-2BDF-40D3-927F-CFCD83781B02}" type="parTrans" cxnId="{2FBD2CFC-F8FD-4638-BB8E-F8BF5B4E6060}">
      <dgm:prSet/>
      <dgm:spPr/>
      <dgm:t>
        <a:bodyPr/>
        <a:lstStyle/>
        <a:p>
          <a:endParaRPr lang="en-GB" sz="1800"/>
        </a:p>
      </dgm:t>
    </dgm:pt>
    <dgm:pt modelId="{C7CABD13-3445-4BE3-BD24-911CEDD4049E}" type="sibTrans" cxnId="{2FBD2CFC-F8FD-4638-BB8E-F8BF5B4E6060}">
      <dgm:prSet/>
      <dgm:spPr/>
      <dgm:t>
        <a:bodyPr/>
        <a:lstStyle/>
        <a:p>
          <a:endParaRPr lang="en-GB" sz="4400"/>
        </a:p>
      </dgm:t>
    </dgm:pt>
    <dgm:pt modelId="{303A49E9-AFBF-443A-8EA4-70EF4EF56E15}">
      <dgm:prSet custT="1"/>
      <dgm:spPr>
        <a:solidFill>
          <a:srgbClr val="0010BE"/>
        </a:solidFill>
      </dgm:spPr>
      <dgm:t>
        <a:bodyPr/>
        <a:lstStyle/>
        <a:p>
          <a:r>
            <a:rPr lang="en-US" sz="1800" b="1">
              <a:solidFill>
                <a:schemeClr val="bg1"/>
              </a:solidFill>
            </a:rPr>
            <a:t>Technical Governing Board</a:t>
          </a:r>
          <a:endParaRPr lang="en-GB" sz="1800" b="1" dirty="0">
            <a:solidFill>
              <a:schemeClr val="bg1"/>
            </a:solidFill>
          </a:endParaRPr>
        </a:p>
      </dgm:t>
    </dgm:pt>
    <dgm:pt modelId="{BAB6B2ED-8283-4FFD-AEEC-F14F2E89C146}" type="parTrans" cxnId="{1656971D-A5AB-4BD6-9384-5FA5C5688939}">
      <dgm:prSet/>
      <dgm:spPr/>
      <dgm:t>
        <a:bodyPr/>
        <a:lstStyle/>
        <a:p>
          <a:endParaRPr lang="en-GB" sz="1800"/>
        </a:p>
      </dgm:t>
    </dgm:pt>
    <dgm:pt modelId="{3BAAB278-42AB-43CD-895E-D306FEF7FA2D}" type="sibTrans" cxnId="{1656971D-A5AB-4BD6-9384-5FA5C5688939}">
      <dgm:prSet/>
      <dgm:spPr/>
      <dgm:t>
        <a:bodyPr/>
        <a:lstStyle/>
        <a:p>
          <a:endParaRPr lang="en-GB" sz="4400"/>
        </a:p>
      </dgm:t>
    </dgm:pt>
    <dgm:pt modelId="{FFFFC35D-DE35-4FDC-86A9-EE59E72C6F96}">
      <dgm:prSet custT="1"/>
      <dgm:spPr>
        <a:solidFill>
          <a:srgbClr val="BE0098"/>
        </a:solidFill>
      </dgm:spPr>
      <dgm:t>
        <a:bodyPr/>
        <a:lstStyle/>
        <a:p>
          <a:r>
            <a:rPr lang="en-US" sz="1800" b="1">
              <a:solidFill>
                <a:schemeClr val="bg1"/>
              </a:solidFill>
            </a:rPr>
            <a:t>Design Authority</a:t>
          </a:r>
          <a:endParaRPr lang="en-GB" sz="1800" b="1" dirty="0">
            <a:solidFill>
              <a:schemeClr val="bg1"/>
            </a:solidFill>
          </a:endParaRPr>
        </a:p>
      </dgm:t>
    </dgm:pt>
    <dgm:pt modelId="{AD20A3DF-5FDB-4B9A-BB38-CC9027C8FB0D}" type="parTrans" cxnId="{E1D3D0A3-0E61-4A4D-8D74-A5AB68402259}">
      <dgm:prSet/>
      <dgm:spPr/>
      <dgm:t>
        <a:bodyPr/>
        <a:lstStyle/>
        <a:p>
          <a:endParaRPr lang="en-GB" sz="1800"/>
        </a:p>
      </dgm:t>
    </dgm:pt>
    <dgm:pt modelId="{DFAA6732-9D10-4257-BA58-9891DF136538}" type="sibTrans" cxnId="{E1D3D0A3-0E61-4A4D-8D74-A5AB68402259}">
      <dgm:prSet/>
      <dgm:spPr/>
      <dgm:t>
        <a:bodyPr/>
        <a:lstStyle/>
        <a:p>
          <a:endParaRPr lang="en-GB" sz="4400"/>
        </a:p>
      </dgm:t>
    </dgm:pt>
    <dgm:pt modelId="{0FB928EC-953F-49E2-A5DC-11033936F2D7}">
      <dgm:prSet custT="1"/>
      <dgm:spPr>
        <a:solidFill>
          <a:srgbClr val="BE0098"/>
        </a:solidFill>
      </dgm:spPr>
      <dgm:t>
        <a:bodyPr/>
        <a:lstStyle/>
        <a:p>
          <a:r>
            <a:rPr lang="en-US" sz="1800" b="1">
              <a:solidFill>
                <a:schemeClr val="bg1"/>
              </a:solidFill>
            </a:rPr>
            <a:t>Change Control Board</a:t>
          </a:r>
          <a:endParaRPr lang="en-GB" sz="1800" b="1" dirty="0">
            <a:solidFill>
              <a:schemeClr val="bg1"/>
            </a:solidFill>
          </a:endParaRPr>
        </a:p>
      </dgm:t>
    </dgm:pt>
    <dgm:pt modelId="{AEA227DA-19B3-4EF0-8E56-E79AA0DD13B0}" type="parTrans" cxnId="{8F721CAB-7921-43AF-8611-0639BE9164DD}">
      <dgm:prSet/>
      <dgm:spPr/>
      <dgm:t>
        <a:bodyPr/>
        <a:lstStyle/>
        <a:p>
          <a:endParaRPr lang="en-GB" sz="1800"/>
        </a:p>
      </dgm:t>
    </dgm:pt>
    <dgm:pt modelId="{BCA02334-1FBA-4890-9E7C-BFEF5E270CA6}" type="sibTrans" cxnId="{8F721CAB-7921-43AF-8611-0639BE9164DD}">
      <dgm:prSet/>
      <dgm:spPr/>
      <dgm:t>
        <a:bodyPr/>
        <a:lstStyle/>
        <a:p>
          <a:endParaRPr lang="en-GB" sz="4400"/>
        </a:p>
      </dgm:t>
    </dgm:pt>
    <dgm:pt modelId="{A2948D61-A021-43C9-8E2D-71F2546771A0}" type="pres">
      <dgm:prSet presAssocID="{9182BFAD-DC08-47CB-B4F2-8891BE7DB1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ACA2454-4E29-4891-B100-FC4AC27F7FDC}" type="pres">
      <dgm:prSet presAssocID="{3D5BE101-7DB3-4D90-B334-5B73FA6E39E2}" presName="hierRoot1" presStyleCnt="0">
        <dgm:presLayoutVars>
          <dgm:hierBranch val="init"/>
        </dgm:presLayoutVars>
      </dgm:prSet>
      <dgm:spPr/>
    </dgm:pt>
    <dgm:pt modelId="{367C8E15-7B3D-451C-8500-93B0916D7DCC}" type="pres">
      <dgm:prSet presAssocID="{3D5BE101-7DB3-4D90-B334-5B73FA6E39E2}" presName="rootComposite1" presStyleCnt="0"/>
      <dgm:spPr/>
    </dgm:pt>
    <dgm:pt modelId="{42AE50F6-BF54-47EF-A956-D9B6D5A89191}" type="pres">
      <dgm:prSet presAssocID="{3D5BE101-7DB3-4D90-B334-5B73FA6E39E2}" presName="rootText1" presStyleLbl="node0" presStyleIdx="0" presStyleCnt="1">
        <dgm:presLayoutVars>
          <dgm:chPref val="3"/>
        </dgm:presLayoutVars>
      </dgm:prSet>
      <dgm:spPr/>
    </dgm:pt>
    <dgm:pt modelId="{ADE97C56-058A-4B90-9974-2F4402FC528A}" type="pres">
      <dgm:prSet presAssocID="{3D5BE101-7DB3-4D90-B334-5B73FA6E39E2}" presName="rootConnector1" presStyleLbl="node1" presStyleIdx="0" presStyleCnt="0"/>
      <dgm:spPr/>
    </dgm:pt>
    <dgm:pt modelId="{51164B5B-A81A-45CA-ABAB-60E9FBB8959C}" type="pres">
      <dgm:prSet presAssocID="{3D5BE101-7DB3-4D90-B334-5B73FA6E39E2}" presName="hierChild2" presStyleCnt="0"/>
      <dgm:spPr/>
    </dgm:pt>
    <dgm:pt modelId="{909EA123-413D-48DF-860F-AE89D83AC584}" type="pres">
      <dgm:prSet presAssocID="{B90627CA-F704-4418-A25B-A937994C9BD5}" presName="Name64" presStyleLbl="parChTrans1D2" presStyleIdx="0" presStyleCnt="5"/>
      <dgm:spPr/>
    </dgm:pt>
    <dgm:pt modelId="{D8E8C0A3-DE6E-419E-BBB2-61F31DBCB115}" type="pres">
      <dgm:prSet presAssocID="{EF1B730C-2596-42EB-AFA0-ED2338701156}" presName="hierRoot2" presStyleCnt="0">
        <dgm:presLayoutVars>
          <dgm:hierBranch val="init"/>
        </dgm:presLayoutVars>
      </dgm:prSet>
      <dgm:spPr/>
    </dgm:pt>
    <dgm:pt modelId="{B7AB0EBF-3DB9-418C-A2D1-A5715A86B6F5}" type="pres">
      <dgm:prSet presAssocID="{EF1B730C-2596-42EB-AFA0-ED2338701156}" presName="rootComposite" presStyleCnt="0"/>
      <dgm:spPr/>
    </dgm:pt>
    <dgm:pt modelId="{BFF3CEE7-9AE4-46C8-BE4E-740BCE3CBD5E}" type="pres">
      <dgm:prSet presAssocID="{EF1B730C-2596-42EB-AFA0-ED2338701156}" presName="rootText" presStyleLbl="node2" presStyleIdx="0" presStyleCnt="5">
        <dgm:presLayoutVars>
          <dgm:chPref val="3"/>
        </dgm:presLayoutVars>
      </dgm:prSet>
      <dgm:spPr/>
    </dgm:pt>
    <dgm:pt modelId="{45ED4EDF-6BB1-4447-B48F-08B6E1FCFC7F}" type="pres">
      <dgm:prSet presAssocID="{EF1B730C-2596-42EB-AFA0-ED2338701156}" presName="rootConnector" presStyleLbl="node2" presStyleIdx="0" presStyleCnt="5"/>
      <dgm:spPr/>
    </dgm:pt>
    <dgm:pt modelId="{173703B9-64B5-48E2-B79B-FC80F1410EBF}" type="pres">
      <dgm:prSet presAssocID="{EF1B730C-2596-42EB-AFA0-ED2338701156}" presName="hierChild4" presStyleCnt="0"/>
      <dgm:spPr/>
    </dgm:pt>
    <dgm:pt modelId="{5F29D472-4753-464D-B052-EFCA0404AB74}" type="pres">
      <dgm:prSet presAssocID="{EF1B730C-2596-42EB-AFA0-ED2338701156}" presName="hierChild5" presStyleCnt="0"/>
      <dgm:spPr/>
    </dgm:pt>
    <dgm:pt modelId="{5171199B-2341-467D-9233-1913BBA295CA}" type="pres">
      <dgm:prSet presAssocID="{0F4871C4-6362-40C4-8CAB-DDB514D12B30}" presName="Name64" presStyleLbl="parChTrans1D2" presStyleIdx="1" presStyleCnt="5"/>
      <dgm:spPr/>
    </dgm:pt>
    <dgm:pt modelId="{03F78F1E-848A-4521-8CFA-0061C1B19E94}" type="pres">
      <dgm:prSet presAssocID="{0AD60FE1-72BC-428A-9893-C7FE5ABC9102}" presName="hierRoot2" presStyleCnt="0">
        <dgm:presLayoutVars>
          <dgm:hierBranch val="init"/>
        </dgm:presLayoutVars>
      </dgm:prSet>
      <dgm:spPr/>
    </dgm:pt>
    <dgm:pt modelId="{27291A48-340B-4771-9361-285182AB36FF}" type="pres">
      <dgm:prSet presAssocID="{0AD60FE1-72BC-428A-9893-C7FE5ABC9102}" presName="rootComposite" presStyleCnt="0"/>
      <dgm:spPr/>
    </dgm:pt>
    <dgm:pt modelId="{8531BD60-9E12-4DDB-954F-274A33A24123}" type="pres">
      <dgm:prSet presAssocID="{0AD60FE1-72BC-428A-9893-C7FE5ABC9102}" presName="rootText" presStyleLbl="node2" presStyleIdx="1" presStyleCnt="5">
        <dgm:presLayoutVars>
          <dgm:chPref val="3"/>
        </dgm:presLayoutVars>
      </dgm:prSet>
      <dgm:spPr/>
    </dgm:pt>
    <dgm:pt modelId="{4319A406-879D-4207-86D0-8EE00B47ED8A}" type="pres">
      <dgm:prSet presAssocID="{0AD60FE1-72BC-428A-9893-C7FE5ABC9102}" presName="rootConnector" presStyleLbl="node2" presStyleIdx="1" presStyleCnt="5"/>
      <dgm:spPr/>
    </dgm:pt>
    <dgm:pt modelId="{FA10DAFD-4F3D-49C5-B423-38134A12E4B2}" type="pres">
      <dgm:prSet presAssocID="{0AD60FE1-72BC-428A-9893-C7FE5ABC9102}" presName="hierChild4" presStyleCnt="0"/>
      <dgm:spPr/>
    </dgm:pt>
    <dgm:pt modelId="{64A7662E-F27C-4B4D-87B0-E44C56ABAA46}" type="pres">
      <dgm:prSet presAssocID="{0AD60FE1-72BC-428A-9893-C7FE5ABC9102}" presName="hierChild5" presStyleCnt="0"/>
      <dgm:spPr/>
    </dgm:pt>
    <dgm:pt modelId="{7641BF82-E37B-4899-835B-74454405DF29}" type="pres">
      <dgm:prSet presAssocID="{20F1CBDA-C04E-4E5E-A040-A7A005714F08}" presName="Name64" presStyleLbl="parChTrans1D2" presStyleIdx="2" presStyleCnt="5"/>
      <dgm:spPr/>
    </dgm:pt>
    <dgm:pt modelId="{FE2CAD4F-55FC-4F7E-A71A-C3063FF0449A}" type="pres">
      <dgm:prSet presAssocID="{2C4850B8-F95C-4413-926E-BD06DD2679C6}" presName="hierRoot2" presStyleCnt="0">
        <dgm:presLayoutVars>
          <dgm:hierBranch val="init"/>
        </dgm:presLayoutVars>
      </dgm:prSet>
      <dgm:spPr/>
    </dgm:pt>
    <dgm:pt modelId="{2C8A05F2-97AC-4FC5-BCC5-D270624B7DA3}" type="pres">
      <dgm:prSet presAssocID="{2C4850B8-F95C-4413-926E-BD06DD2679C6}" presName="rootComposite" presStyleCnt="0"/>
      <dgm:spPr/>
    </dgm:pt>
    <dgm:pt modelId="{47EEF92D-8047-49F8-8576-68529D6EA22F}" type="pres">
      <dgm:prSet presAssocID="{2C4850B8-F95C-4413-926E-BD06DD2679C6}" presName="rootText" presStyleLbl="node2" presStyleIdx="2" presStyleCnt="5">
        <dgm:presLayoutVars>
          <dgm:chPref val="3"/>
        </dgm:presLayoutVars>
      </dgm:prSet>
      <dgm:spPr/>
    </dgm:pt>
    <dgm:pt modelId="{16DF0AF2-1C11-4782-8676-E08A0D29EF25}" type="pres">
      <dgm:prSet presAssocID="{2C4850B8-F95C-4413-926E-BD06DD2679C6}" presName="rootConnector" presStyleLbl="node2" presStyleIdx="2" presStyleCnt="5"/>
      <dgm:spPr/>
    </dgm:pt>
    <dgm:pt modelId="{B9B791B3-0E8A-4D2A-9102-3F8ABFF27887}" type="pres">
      <dgm:prSet presAssocID="{2C4850B8-F95C-4413-926E-BD06DD2679C6}" presName="hierChild4" presStyleCnt="0"/>
      <dgm:spPr/>
    </dgm:pt>
    <dgm:pt modelId="{946351A3-F88E-4C0D-A331-5ECE6B8359BB}" type="pres">
      <dgm:prSet presAssocID="{2C4850B8-F95C-4413-926E-BD06DD2679C6}" presName="hierChild5" presStyleCnt="0"/>
      <dgm:spPr/>
    </dgm:pt>
    <dgm:pt modelId="{A9F31912-876F-4D4D-8FF1-DC671129972A}" type="pres">
      <dgm:prSet presAssocID="{229053D1-2BDF-40D3-927F-CFCD83781B02}" presName="Name64" presStyleLbl="parChTrans1D2" presStyleIdx="3" presStyleCnt="5"/>
      <dgm:spPr/>
    </dgm:pt>
    <dgm:pt modelId="{A249D961-7056-4264-A58D-58F8F195B801}" type="pres">
      <dgm:prSet presAssocID="{C9B0B4DC-8266-47DF-A6AA-E6FCBF4540DF}" presName="hierRoot2" presStyleCnt="0">
        <dgm:presLayoutVars>
          <dgm:hierBranch val="init"/>
        </dgm:presLayoutVars>
      </dgm:prSet>
      <dgm:spPr/>
    </dgm:pt>
    <dgm:pt modelId="{49A6D145-BB82-41BB-A5EB-4A47742FC819}" type="pres">
      <dgm:prSet presAssocID="{C9B0B4DC-8266-47DF-A6AA-E6FCBF4540DF}" presName="rootComposite" presStyleCnt="0"/>
      <dgm:spPr/>
    </dgm:pt>
    <dgm:pt modelId="{D353491A-C0C4-4F5D-9BB0-3053C0193426}" type="pres">
      <dgm:prSet presAssocID="{C9B0B4DC-8266-47DF-A6AA-E6FCBF4540DF}" presName="rootText" presStyleLbl="node2" presStyleIdx="3" presStyleCnt="5">
        <dgm:presLayoutVars>
          <dgm:chPref val="3"/>
        </dgm:presLayoutVars>
      </dgm:prSet>
      <dgm:spPr/>
    </dgm:pt>
    <dgm:pt modelId="{26704EA5-9E00-4ABC-9E8F-6B579A4CF3A9}" type="pres">
      <dgm:prSet presAssocID="{C9B0B4DC-8266-47DF-A6AA-E6FCBF4540DF}" presName="rootConnector" presStyleLbl="node2" presStyleIdx="3" presStyleCnt="5"/>
      <dgm:spPr/>
    </dgm:pt>
    <dgm:pt modelId="{02CA0A46-B25A-41DC-85B6-4E165DB195FE}" type="pres">
      <dgm:prSet presAssocID="{C9B0B4DC-8266-47DF-A6AA-E6FCBF4540DF}" presName="hierChild4" presStyleCnt="0"/>
      <dgm:spPr/>
    </dgm:pt>
    <dgm:pt modelId="{BD6615A5-5387-44B4-BC80-713485B04913}" type="pres">
      <dgm:prSet presAssocID="{C9B0B4DC-8266-47DF-A6AA-E6FCBF4540DF}" presName="hierChild5" presStyleCnt="0"/>
      <dgm:spPr/>
    </dgm:pt>
    <dgm:pt modelId="{D2320E07-24CA-47EF-975F-8D48CA8171F1}" type="pres">
      <dgm:prSet presAssocID="{BAB6B2ED-8283-4FFD-AEEC-F14F2E89C146}" presName="Name64" presStyleLbl="parChTrans1D2" presStyleIdx="4" presStyleCnt="5"/>
      <dgm:spPr/>
    </dgm:pt>
    <dgm:pt modelId="{EA46E495-F582-41DF-9EDA-A81E779B1C4C}" type="pres">
      <dgm:prSet presAssocID="{303A49E9-AFBF-443A-8EA4-70EF4EF56E15}" presName="hierRoot2" presStyleCnt="0">
        <dgm:presLayoutVars>
          <dgm:hierBranch val="init"/>
        </dgm:presLayoutVars>
      </dgm:prSet>
      <dgm:spPr/>
    </dgm:pt>
    <dgm:pt modelId="{12AD6B42-9C81-4EEC-BC43-404D920140D3}" type="pres">
      <dgm:prSet presAssocID="{303A49E9-AFBF-443A-8EA4-70EF4EF56E15}" presName="rootComposite" presStyleCnt="0"/>
      <dgm:spPr/>
    </dgm:pt>
    <dgm:pt modelId="{572810C5-C8FC-438B-9816-75A0A4B1ECAF}" type="pres">
      <dgm:prSet presAssocID="{303A49E9-AFBF-443A-8EA4-70EF4EF56E15}" presName="rootText" presStyleLbl="node2" presStyleIdx="4" presStyleCnt="5">
        <dgm:presLayoutVars>
          <dgm:chPref val="3"/>
        </dgm:presLayoutVars>
      </dgm:prSet>
      <dgm:spPr/>
    </dgm:pt>
    <dgm:pt modelId="{DE08A481-DFF8-44A5-A3E0-044E476C1BFF}" type="pres">
      <dgm:prSet presAssocID="{303A49E9-AFBF-443A-8EA4-70EF4EF56E15}" presName="rootConnector" presStyleLbl="node2" presStyleIdx="4" presStyleCnt="5"/>
      <dgm:spPr/>
    </dgm:pt>
    <dgm:pt modelId="{4B5AF937-2AD8-4C9C-9FC1-0B85C517CA4B}" type="pres">
      <dgm:prSet presAssocID="{303A49E9-AFBF-443A-8EA4-70EF4EF56E15}" presName="hierChild4" presStyleCnt="0"/>
      <dgm:spPr/>
    </dgm:pt>
    <dgm:pt modelId="{57663A69-FFF3-4337-9C43-73E8E023B37F}" type="pres">
      <dgm:prSet presAssocID="{AD20A3DF-5FDB-4B9A-BB38-CC9027C8FB0D}" presName="Name64" presStyleLbl="parChTrans1D3" presStyleIdx="0" presStyleCnt="2"/>
      <dgm:spPr/>
    </dgm:pt>
    <dgm:pt modelId="{68951AA2-89F5-4519-8214-C58D50E16A13}" type="pres">
      <dgm:prSet presAssocID="{FFFFC35D-DE35-4FDC-86A9-EE59E72C6F96}" presName="hierRoot2" presStyleCnt="0">
        <dgm:presLayoutVars>
          <dgm:hierBranch val="init"/>
        </dgm:presLayoutVars>
      </dgm:prSet>
      <dgm:spPr/>
    </dgm:pt>
    <dgm:pt modelId="{C22A95EF-4A56-4508-88C3-9ED1F4428530}" type="pres">
      <dgm:prSet presAssocID="{FFFFC35D-DE35-4FDC-86A9-EE59E72C6F96}" presName="rootComposite" presStyleCnt="0"/>
      <dgm:spPr/>
    </dgm:pt>
    <dgm:pt modelId="{B2FD1D53-0768-40B6-BDD7-18AEF1CAA09B}" type="pres">
      <dgm:prSet presAssocID="{FFFFC35D-DE35-4FDC-86A9-EE59E72C6F96}" presName="rootText" presStyleLbl="node3" presStyleIdx="0" presStyleCnt="2">
        <dgm:presLayoutVars>
          <dgm:chPref val="3"/>
        </dgm:presLayoutVars>
      </dgm:prSet>
      <dgm:spPr/>
    </dgm:pt>
    <dgm:pt modelId="{15162B93-F9DC-4BA0-9643-8301F2177632}" type="pres">
      <dgm:prSet presAssocID="{FFFFC35D-DE35-4FDC-86A9-EE59E72C6F96}" presName="rootConnector" presStyleLbl="node3" presStyleIdx="0" presStyleCnt="2"/>
      <dgm:spPr/>
    </dgm:pt>
    <dgm:pt modelId="{2B4D6057-1C87-4398-B173-3FCF9319851E}" type="pres">
      <dgm:prSet presAssocID="{FFFFC35D-DE35-4FDC-86A9-EE59E72C6F96}" presName="hierChild4" presStyleCnt="0"/>
      <dgm:spPr/>
    </dgm:pt>
    <dgm:pt modelId="{AFA0F44F-4A76-4208-A226-1538139C319C}" type="pres">
      <dgm:prSet presAssocID="{FFFFC35D-DE35-4FDC-86A9-EE59E72C6F96}" presName="hierChild5" presStyleCnt="0"/>
      <dgm:spPr/>
    </dgm:pt>
    <dgm:pt modelId="{6D73077A-F9E6-413A-846D-412962F036FA}" type="pres">
      <dgm:prSet presAssocID="{AEA227DA-19B3-4EF0-8E56-E79AA0DD13B0}" presName="Name64" presStyleLbl="parChTrans1D3" presStyleIdx="1" presStyleCnt="2"/>
      <dgm:spPr/>
    </dgm:pt>
    <dgm:pt modelId="{3879C1BA-5BFD-4D9B-89F1-E18FC2F41AE3}" type="pres">
      <dgm:prSet presAssocID="{0FB928EC-953F-49E2-A5DC-11033936F2D7}" presName="hierRoot2" presStyleCnt="0">
        <dgm:presLayoutVars>
          <dgm:hierBranch val="init"/>
        </dgm:presLayoutVars>
      </dgm:prSet>
      <dgm:spPr/>
    </dgm:pt>
    <dgm:pt modelId="{612C42BC-0DE2-4273-8407-8A9A31D56653}" type="pres">
      <dgm:prSet presAssocID="{0FB928EC-953F-49E2-A5DC-11033936F2D7}" presName="rootComposite" presStyleCnt="0"/>
      <dgm:spPr/>
    </dgm:pt>
    <dgm:pt modelId="{C4EB92C0-7F58-4070-AE3E-A27E5D48F1AA}" type="pres">
      <dgm:prSet presAssocID="{0FB928EC-953F-49E2-A5DC-11033936F2D7}" presName="rootText" presStyleLbl="node3" presStyleIdx="1" presStyleCnt="2">
        <dgm:presLayoutVars>
          <dgm:chPref val="3"/>
        </dgm:presLayoutVars>
      </dgm:prSet>
      <dgm:spPr/>
    </dgm:pt>
    <dgm:pt modelId="{9B23FDD4-C439-4A51-ABBE-28F2049A284A}" type="pres">
      <dgm:prSet presAssocID="{0FB928EC-953F-49E2-A5DC-11033936F2D7}" presName="rootConnector" presStyleLbl="node3" presStyleIdx="1" presStyleCnt="2"/>
      <dgm:spPr/>
    </dgm:pt>
    <dgm:pt modelId="{F3C74BD9-E55A-464D-BF73-6487BC81B602}" type="pres">
      <dgm:prSet presAssocID="{0FB928EC-953F-49E2-A5DC-11033936F2D7}" presName="hierChild4" presStyleCnt="0"/>
      <dgm:spPr/>
    </dgm:pt>
    <dgm:pt modelId="{12AFF9F8-66F9-4845-9C03-00F9DEEB3AA7}" type="pres">
      <dgm:prSet presAssocID="{0FB928EC-953F-49E2-A5DC-11033936F2D7}" presName="hierChild5" presStyleCnt="0"/>
      <dgm:spPr/>
    </dgm:pt>
    <dgm:pt modelId="{276BFD0C-717C-4FF0-9512-5BA70050F19E}" type="pres">
      <dgm:prSet presAssocID="{303A49E9-AFBF-443A-8EA4-70EF4EF56E15}" presName="hierChild5" presStyleCnt="0"/>
      <dgm:spPr/>
    </dgm:pt>
    <dgm:pt modelId="{348007A7-982F-4E76-B8DC-A7ABCF645769}" type="pres">
      <dgm:prSet presAssocID="{3D5BE101-7DB3-4D90-B334-5B73FA6E39E2}" presName="hierChild3" presStyleCnt="0"/>
      <dgm:spPr/>
    </dgm:pt>
  </dgm:ptLst>
  <dgm:cxnLst>
    <dgm:cxn modelId="{D0BCD301-17BA-4427-8AEF-CAAEEEB537FF}" type="presOf" srcId="{FFFFC35D-DE35-4FDC-86A9-EE59E72C6F96}" destId="{15162B93-F9DC-4BA0-9643-8301F2177632}" srcOrd="1" destOrd="0" presId="urn:microsoft.com/office/officeart/2009/3/layout/HorizontalOrganizationChart"/>
    <dgm:cxn modelId="{24953F1A-5572-4DCE-BC85-334385061001}" type="presOf" srcId="{303A49E9-AFBF-443A-8EA4-70EF4EF56E15}" destId="{572810C5-C8FC-438B-9816-75A0A4B1ECAF}" srcOrd="0" destOrd="0" presId="urn:microsoft.com/office/officeart/2009/3/layout/HorizontalOrganizationChart"/>
    <dgm:cxn modelId="{1656971D-A5AB-4BD6-9384-5FA5C5688939}" srcId="{3D5BE101-7DB3-4D90-B334-5B73FA6E39E2}" destId="{303A49E9-AFBF-443A-8EA4-70EF4EF56E15}" srcOrd="4" destOrd="0" parTransId="{BAB6B2ED-8283-4FFD-AEEC-F14F2E89C146}" sibTransId="{3BAAB278-42AB-43CD-895E-D306FEF7FA2D}"/>
    <dgm:cxn modelId="{EF359726-710F-4BEF-828C-C87D49F2710E}" type="presOf" srcId="{229053D1-2BDF-40D3-927F-CFCD83781B02}" destId="{A9F31912-876F-4D4D-8FF1-DC671129972A}" srcOrd="0" destOrd="0" presId="urn:microsoft.com/office/officeart/2009/3/layout/HorizontalOrganizationChart"/>
    <dgm:cxn modelId="{4E14CC2B-008E-49BE-8543-7FDE4D5C9739}" type="presOf" srcId="{EF1B730C-2596-42EB-AFA0-ED2338701156}" destId="{BFF3CEE7-9AE4-46C8-BE4E-740BCE3CBD5E}" srcOrd="0" destOrd="0" presId="urn:microsoft.com/office/officeart/2009/3/layout/HorizontalOrganizationChart"/>
    <dgm:cxn modelId="{7185BC3E-9669-40CC-AAC3-EC6EBB6EFDB7}" type="presOf" srcId="{20F1CBDA-C04E-4E5E-A040-A7A005714F08}" destId="{7641BF82-E37B-4899-835B-74454405DF29}" srcOrd="0" destOrd="0" presId="urn:microsoft.com/office/officeart/2009/3/layout/HorizontalOrganizationChart"/>
    <dgm:cxn modelId="{9CA9EC43-A353-423A-A5AA-D72503318B40}" type="presOf" srcId="{C9B0B4DC-8266-47DF-A6AA-E6FCBF4540DF}" destId="{26704EA5-9E00-4ABC-9E8F-6B579A4CF3A9}" srcOrd="1" destOrd="0" presId="urn:microsoft.com/office/officeart/2009/3/layout/HorizontalOrganizationChart"/>
    <dgm:cxn modelId="{EC9D2C45-52A2-4C72-9851-C98AB1BE425D}" type="presOf" srcId="{0AD60FE1-72BC-428A-9893-C7FE5ABC9102}" destId="{4319A406-879D-4207-86D0-8EE00B47ED8A}" srcOrd="1" destOrd="0" presId="urn:microsoft.com/office/officeart/2009/3/layout/HorizontalOrganizationChart"/>
    <dgm:cxn modelId="{D180EE49-B90C-4CD7-91D2-6CAD720647FB}" type="presOf" srcId="{EF1B730C-2596-42EB-AFA0-ED2338701156}" destId="{45ED4EDF-6BB1-4447-B48F-08B6E1FCFC7F}" srcOrd="1" destOrd="0" presId="urn:microsoft.com/office/officeart/2009/3/layout/HorizontalOrganizationChart"/>
    <dgm:cxn modelId="{F8461E58-3031-40A5-85B0-C793A52681C2}" srcId="{3D5BE101-7DB3-4D90-B334-5B73FA6E39E2}" destId="{2C4850B8-F95C-4413-926E-BD06DD2679C6}" srcOrd="2" destOrd="0" parTransId="{20F1CBDA-C04E-4E5E-A040-A7A005714F08}" sibTransId="{CC373BD1-B0EE-4013-ABF9-FBD21222A983}"/>
    <dgm:cxn modelId="{E1A8786E-5B1F-4B39-86B7-8FF0E095F5C8}" srcId="{3D5BE101-7DB3-4D90-B334-5B73FA6E39E2}" destId="{0AD60FE1-72BC-428A-9893-C7FE5ABC9102}" srcOrd="1" destOrd="0" parTransId="{0F4871C4-6362-40C4-8CAB-DDB514D12B30}" sibTransId="{F7813DF7-4BE4-4DA9-B7E4-CD5B97129766}"/>
    <dgm:cxn modelId="{2CEE8376-6758-45BE-994E-74F85A3DF226}" type="presOf" srcId="{BAB6B2ED-8283-4FFD-AEEC-F14F2E89C146}" destId="{D2320E07-24CA-47EF-975F-8D48CA8171F1}" srcOrd="0" destOrd="0" presId="urn:microsoft.com/office/officeart/2009/3/layout/HorizontalOrganizationChart"/>
    <dgm:cxn modelId="{9856E076-5382-470B-AC14-8AA41E7131FC}" type="presOf" srcId="{FFFFC35D-DE35-4FDC-86A9-EE59E72C6F96}" destId="{B2FD1D53-0768-40B6-BDD7-18AEF1CAA09B}" srcOrd="0" destOrd="0" presId="urn:microsoft.com/office/officeart/2009/3/layout/HorizontalOrganizationChart"/>
    <dgm:cxn modelId="{7D9A4179-3380-4E91-BBCD-A51BB084C016}" srcId="{9182BFAD-DC08-47CB-B4F2-8891BE7DB16A}" destId="{3D5BE101-7DB3-4D90-B334-5B73FA6E39E2}" srcOrd="0" destOrd="0" parTransId="{740B6C93-8C21-4CE1-8042-292ADCF48D77}" sibTransId="{673A4056-955F-4DB1-9703-32EE04D8D76A}"/>
    <dgm:cxn modelId="{ECEE618B-986C-413D-ADA2-4ACAAECFA897}" type="presOf" srcId="{2C4850B8-F95C-4413-926E-BD06DD2679C6}" destId="{47EEF92D-8047-49F8-8576-68529D6EA22F}" srcOrd="0" destOrd="0" presId="urn:microsoft.com/office/officeart/2009/3/layout/HorizontalOrganizationChart"/>
    <dgm:cxn modelId="{9454228F-434B-445E-8B3C-C255D3E9B874}" type="presOf" srcId="{B90627CA-F704-4418-A25B-A937994C9BD5}" destId="{909EA123-413D-48DF-860F-AE89D83AC584}" srcOrd="0" destOrd="0" presId="urn:microsoft.com/office/officeart/2009/3/layout/HorizontalOrganizationChart"/>
    <dgm:cxn modelId="{F4121690-293F-4756-A791-834905E67208}" type="presOf" srcId="{303A49E9-AFBF-443A-8EA4-70EF4EF56E15}" destId="{DE08A481-DFF8-44A5-A3E0-044E476C1BFF}" srcOrd="1" destOrd="0" presId="urn:microsoft.com/office/officeart/2009/3/layout/HorizontalOrganizationChart"/>
    <dgm:cxn modelId="{4EA93D91-88BC-4D34-B7D1-3B6E5D98A043}" type="presOf" srcId="{0F4871C4-6362-40C4-8CAB-DDB514D12B30}" destId="{5171199B-2341-467D-9233-1913BBA295CA}" srcOrd="0" destOrd="0" presId="urn:microsoft.com/office/officeart/2009/3/layout/HorizontalOrganizationChart"/>
    <dgm:cxn modelId="{716BD095-BB5D-4765-9B0E-3CD690BADEE6}" type="presOf" srcId="{0FB928EC-953F-49E2-A5DC-11033936F2D7}" destId="{C4EB92C0-7F58-4070-AE3E-A27E5D48F1AA}" srcOrd="0" destOrd="0" presId="urn:microsoft.com/office/officeart/2009/3/layout/HorizontalOrganizationChart"/>
    <dgm:cxn modelId="{E1D3D0A3-0E61-4A4D-8D74-A5AB68402259}" srcId="{303A49E9-AFBF-443A-8EA4-70EF4EF56E15}" destId="{FFFFC35D-DE35-4FDC-86A9-EE59E72C6F96}" srcOrd="0" destOrd="0" parTransId="{AD20A3DF-5FDB-4B9A-BB38-CC9027C8FB0D}" sibTransId="{DFAA6732-9D10-4257-BA58-9891DF136538}"/>
    <dgm:cxn modelId="{8F721CAB-7921-43AF-8611-0639BE9164DD}" srcId="{303A49E9-AFBF-443A-8EA4-70EF4EF56E15}" destId="{0FB928EC-953F-49E2-A5DC-11033936F2D7}" srcOrd="1" destOrd="0" parTransId="{AEA227DA-19B3-4EF0-8E56-E79AA0DD13B0}" sibTransId="{BCA02334-1FBA-4890-9E7C-BFEF5E270CA6}"/>
    <dgm:cxn modelId="{5CEF14B2-55C1-42CE-A1AC-620FFF75CC4D}" type="presOf" srcId="{C9B0B4DC-8266-47DF-A6AA-E6FCBF4540DF}" destId="{D353491A-C0C4-4F5D-9BB0-3053C0193426}" srcOrd="0" destOrd="0" presId="urn:microsoft.com/office/officeart/2009/3/layout/HorizontalOrganizationChart"/>
    <dgm:cxn modelId="{07B00EB4-58FE-4DB6-BD48-3608A19BB897}" type="presOf" srcId="{9182BFAD-DC08-47CB-B4F2-8891BE7DB16A}" destId="{A2948D61-A021-43C9-8E2D-71F2546771A0}" srcOrd="0" destOrd="0" presId="urn:microsoft.com/office/officeart/2009/3/layout/HorizontalOrganizationChart"/>
    <dgm:cxn modelId="{DA8B87B5-003E-4222-A76A-FD30B1E57A73}" type="presOf" srcId="{3D5BE101-7DB3-4D90-B334-5B73FA6E39E2}" destId="{ADE97C56-058A-4B90-9974-2F4402FC528A}" srcOrd="1" destOrd="0" presId="urn:microsoft.com/office/officeart/2009/3/layout/HorizontalOrganizationChart"/>
    <dgm:cxn modelId="{4F5729C4-B676-4B53-92C9-B298637ED233}" type="presOf" srcId="{AEA227DA-19B3-4EF0-8E56-E79AA0DD13B0}" destId="{6D73077A-F9E6-413A-846D-412962F036FA}" srcOrd="0" destOrd="0" presId="urn:microsoft.com/office/officeart/2009/3/layout/HorizontalOrganizationChart"/>
    <dgm:cxn modelId="{E571ABD2-A588-4A48-8ECD-A0088F5CEA1B}" type="presOf" srcId="{2C4850B8-F95C-4413-926E-BD06DD2679C6}" destId="{16DF0AF2-1C11-4782-8676-E08A0D29EF25}" srcOrd="1" destOrd="0" presId="urn:microsoft.com/office/officeart/2009/3/layout/HorizontalOrganizationChart"/>
    <dgm:cxn modelId="{9D3AACD4-EAD1-478B-B985-E09E4B470FFE}" type="presOf" srcId="{AD20A3DF-5FDB-4B9A-BB38-CC9027C8FB0D}" destId="{57663A69-FFF3-4337-9C43-73E8E023B37F}" srcOrd="0" destOrd="0" presId="urn:microsoft.com/office/officeart/2009/3/layout/HorizontalOrganizationChart"/>
    <dgm:cxn modelId="{79990CD7-AED7-4DE8-AF87-43551ADBD323}" type="presOf" srcId="{0AD60FE1-72BC-428A-9893-C7FE5ABC9102}" destId="{8531BD60-9E12-4DDB-954F-274A33A24123}" srcOrd="0" destOrd="0" presId="urn:microsoft.com/office/officeart/2009/3/layout/HorizontalOrganizationChart"/>
    <dgm:cxn modelId="{6A18C4DC-CD73-49D7-952C-BEEB8E582D94}" type="presOf" srcId="{3D5BE101-7DB3-4D90-B334-5B73FA6E39E2}" destId="{42AE50F6-BF54-47EF-A956-D9B6D5A89191}" srcOrd="0" destOrd="0" presId="urn:microsoft.com/office/officeart/2009/3/layout/HorizontalOrganizationChart"/>
    <dgm:cxn modelId="{4B62E6E3-FCF0-4E52-86C7-856706B3BA4F}" srcId="{3D5BE101-7DB3-4D90-B334-5B73FA6E39E2}" destId="{EF1B730C-2596-42EB-AFA0-ED2338701156}" srcOrd="0" destOrd="0" parTransId="{B90627CA-F704-4418-A25B-A937994C9BD5}" sibTransId="{52EBFD9F-4884-4003-B3D5-33116C0399A9}"/>
    <dgm:cxn modelId="{2C07E4E5-2468-4CEF-8D39-F9F38C9722C9}" type="presOf" srcId="{0FB928EC-953F-49E2-A5DC-11033936F2D7}" destId="{9B23FDD4-C439-4A51-ABBE-28F2049A284A}" srcOrd="1" destOrd="0" presId="urn:microsoft.com/office/officeart/2009/3/layout/HorizontalOrganizationChart"/>
    <dgm:cxn modelId="{2FBD2CFC-F8FD-4638-BB8E-F8BF5B4E6060}" srcId="{3D5BE101-7DB3-4D90-B334-5B73FA6E39E2}" destId="{C9B0B4DC-8266-47DF-A6AA-E6FCBF4540DF}" srcOrd="3" destOrd="0" parTransId="{229053D1-2BDF-40D3-927F-CFCD83781B02}" sibTransId="{C7CABD13-3445-4BE3-BD24-911CEDD4049E}"/>
    <dgm:cxn modelId="{2976C569-E93E-4C0E-AC52-27116CBBDE23}" type="presParOf" srcId="{A2948D61-A021-43C9-8E2D-71F2546771A0}" destId="{8ACA2454-4E29-4891-B100-FC4AC27F7FDC}" srcOrd="0" destOrd="0" presId="urn:microsoft.com/office/officeart/2009/3/layout/HorizontalOrganizationChart"/>
    <dgm:cxn modelId="{532273AC-1A1A-41BC-9666-84CFC02220E1}" type="presParOf" srcId="{8ACA2454-4E29-4891-B100-FC4AC27F7FDC}" destId="{367C8E15-7B3D-451C-8500-93B0916D7DCC}" srcOrd="0" destOrd="0" presId="urn:microsoft.com/office/officeart/2009/3/layout/HorizontalOrganizationChart"/>
    <dgm:cxn modelId="{FF71265E-A218-4C48-A185-647401C7F0D9}" type="presParOf" srcId="{367C8E15-7B3D-451C-8500-93B0916D7DCC}" destId="{42AE50F6-BF54-47EF-A956-D9B6D5A89191}" srcOrd="0" destOrd="0" presId="urn:microsoft.com/office/officeart/2009/3/layout/HorizontalOrganizationChart"/>
    <dgm:cxn modelId="{22CBAD96-14E0-4C02-A400-41622BB88208}" type="presParOf" srcId="{367C8E15-7B3D-451C-8500-93B0916D7DCC}" destId="{ADE97C56-058A-4B90-9974-2F4402FC528A}" srcOrd="1" destOrd="0" presId="urn:microsoft.com/office/officeart/2009/3/layout/HorizontalOrganizationChart"/>
    <dgm:cxn modelId="{37D88D5C-10F9-4537-9B15-5F63C0C8692A}" type="presParOf" srcId="{8ACA2454-4E29-4891-B100-FC4AC27F7FDC}" destId="{51164B5B-A81A-45CA-ABAB-60E9FBB8959C}" srcOrd="1" destOrd="0" presId="urn:microsoft.com/office/officeart/2009/3/layout/HorizontalOrganizationChart"/>
    <dgm:cxn modelId="{206D597E-375A-4344-BD7D-4255D955818B}" type="presParOf" srcId="{51164B5B-A81A-45CA-ABAB-60E9FBB8959C}" destId="{909EA123-413D-48DF-860F-AE89D83AC584}" srcOrd="0" destOrd="0" presId="urn:microsoft.com/office/officeart/2009/3/layout/HorizontalOrganizationChart"/>
    <dgm:cxn modelId="{9DAFFE17-9196-442A-89BD-732FD49C51DE}" type="presParOf" srcId="{51164B5B-A81A-45CA-ABAB-60E9FBB8959C}" destId="{D8E8C0A3-DE6E-419E-BBB2-61F31DBCB115}" srcOrd="1" destOrd="0" presId="urn:microsoft.com/office/officeart/2009/3/layout/HorizontalOrganizationChart"/>
    <dgm:cxn modelId="{C728F271-65A9-4125-BFA7-78A68AA04394}" type="presParOf" srcId="{D8E8C0A3-DE6E-419E-BBB2-61F31DBCB115}" destId="{B7AB0EBF-3DB9-418C-A2D1-A5715A86B6F5}" srcOrd="0" destOrd="0" presId="urn:microsoft.com/office/officeart/2009/3/layout/HorizontalOrganizationChart"/>
    <dgm:cxn modelId="{FFB77ADB-B4CB-421E-8B60-AF7D91BF2A85}" type="presParOf" srcId="{B7AB0EBF-3DB9-418C-A2D1-A5715A86B6F5}" destId="{BFF3CEE7-9AE4-46C8-BE4E-740BCE3CBD5E}" srcOrd="0" destOrd="0" presId="urn:microsoft.com/office/officeart/2009/3/layout/HorizontalOrganizationChart"/>
    <dgm:cxn modelId="{B8368116-FA6F-4B19-86EB-0942468F7299}" type="presParOf" srcId="{B7AB0EBF-3DB9-418C-A2D1-A5715A86B6F5}" destId="{45ED4EDF-6BB1-4447-B48F-08B6E1FCFC7F}" srcOrd="1" destOrd="0" presId="urn:microsoft.com/office/officeart/2009/3/layout/HorizontalOrganizationChart"/>
    <dgm:cxn modelId="{8AA1FE23-7F91-4821-A9E1-14617F323797}" type="presParOf" srcId="{D8E8C0A3-DE6E-419E-BBB2-61F31DBCB115}" destId="{173703B9-64B5-48E2-B79B-FC80F1410EBF}" srcOrd="1" destOrd="0" presId="urn:microsoft.com/office/officeart/2009/3/layout/HorizontalOrganizationChart"/>
    <dgm:cxn modelId="{28A69051-7DFB-498F-993E-5F9447C4881A}" type="presParOf" srcId="{D8E8C0A3-DE6E-419E-BBB2-61F31DBCB115}" destId="{5F29D472-4753-464D-B052-EFCA0404AB74}" srcOrd="2" destOrd="0" presId="urn:microsoft.com/office/officeart/2009/3/layout/HorizontalOrganizationChart"/>
    <dgm:cxn modelId="{40EDE2D6-D95C-4690-9D20-42ED5094CB58}" type="presParOf" srcId="{51164B5B-A81A-45CA-ABAB-60E9FBB8959C}" destId="{5171199B-2341-467D-9233-1913BBA295CA}" srcOrd="2" destOrd="0" presId="urn:microsoft.com/office/officeart/2009/3/layout/HorizontalOrganizationChart"/>
    <dgm:cxn modelId="{ADA0CB56-7727-4D32-A83B-845012D3A0EC}" type="presParOf" srcId="{51164B5B-A81A-45CA-ABAB-60E9FBB8959C}" destId="{03F78F1E-848A-4521-8CFA-0061C1B19E94}" srcOrd="3" destOrd="0" presId="urn:microsoft.com/office/officeart/2009/3/layout/HorizontalOrganizationChart"/>
    <dgm:cxn modelId="{680E3F23-E741-4E4F-9625-F8B1D470333D}" type="presParOf" srcId="{03F78F1E-848A-4521-8CFA-0061C1B19E94}" destId="{27291A48-340B-4771-9361-285182AB36FF}" srcOrd="0" destOrd="0" presId="urn:microsoft.com/office/officeart/2009/3/layout/HorizontalOrganizationChart"/>
    <dgm:cxn modelId="{E5EB5323-43D5-4F63-9372-540A8C8ED81E}" type="presParOf" srcId="{27291A48-340B-4771-9361-285182AB36FF}" destId="{8531BD60-9E12-4DDB-954F-274A33A24123}" srcOrd="0" destOrd="0" presId="urn:microsoft.com/office/officeart/2009/3/layout/HorizontalOrganizationChart"/>
    <dgm:cxn modelId="{AD18BB6B-F80F-4307-A240-CC7477E2BB7A}" type="presParOf" srcId="{27291A48-340B-4771-9361-285182AB36FF}" destId="{4319A406-879D-4207-86D0-8EE00B47ED8A}" srcOrd="1" destOrd="0" presId="urn:microsoft.com/office/officeart/2009/3/layout/HorizontalOrganizationChart"/>
    <dgm:cxn modelId="{966DFF21-2ADF-45A8-938B-72435892CFA7}" type="presParOf" srcId="{03F78F1E-848A-4521-8CFA-0061C1B19E94}" destId="{FA10DAFD-4F3D-49C5-B423-38134A12E4B2}" srcOrd="1" destOrd="0" presId="urn:microsoft.com/office/officeart/2009/3/layout/HorizontalOrganizationChart"/>
    <dgm:cxn modelId="{7A833C05-C107-49C4-B2B3-7BADFABBECAC}" type="presParOf" srcId="{03F78F1E-848A-4521-8CFA-0061C1B19E94}" destId="{64A7662E-F27C-4B4D-87B0-E44C56ABAA46}" srcOrd="2" destOrd="0" presId="urn:microsoft.com/office/officeart/2009/3/layout/HorizontalOrganizationChart"/>
    <dgm:cxn modelId="{EA4C1911-681E-4B76-8A72-8C841E950D0A}" type="presParOf" srcId="{51164B5B-A81A-45CA-ABAB-60E9FBB8959C}" destId="{7641BF82-E37B-4899-835B-74454405DF29}" srcOrd="4" destOrd="0" presId="urn:microsoft.com/office/officeart/2009/3/layout/HorizontalOrganizationChart"/>
    <dgm:cxn modelId="{D54A8639-7ADD-4FCA-B403-6A63784456AC}" type="presParOf" srcId="{51164B5B-A81A-45CA-ABAB-60E9FBB8959C}" destId="{FE2CAD4F-55FC-4F7E-A71A-C3063FF0449A}" srcOrd="5" destOrd="0" presId="urn:microsoft.com/office/officeart/2009/3/layout/HorizontalOrganizationChart"/>
    <dgm:cxn modelId="{9CFAA39B-2ECE-42F0-8CC0-FCAEA73A3C09}" type="presParOf" srcId="{FE2CAD4F-55FC-4F7E-A71A-C3063FF0449A}" destId="{2C8A05F2-97AC-4FC5-BCC5-D270624B7DA3}" srcOrd="0" destOrd="0" presId="urn:microsoft.com/office/officeart/2009/3/layout/HorizontalOrganizationChart"/>
    <dgm:cxn modelId="{FB86867A-36D6-4987-B007-A96DA4D43216}" type="presParOf" srcId="{2C8A05F2-97AC-4FC5-BCC5-D270624B7DA3}" destId="{47EEF92D-8047-49F8-8576-68529D6EA22F}" srcOrd="0" destOrd="0" presId="urn:microsoft.com/office/officeart/2009/3/layout/HorizontalOrganizationChart"/>
    <dgm:cxn modelId="{351A32A3-E44A-4A6D-B5FC-870C81E4DB49}" type="presParOf" srcId="{2C8A05F2-97AC-4FC5-BCC5-D270624B7DA3}" destId="{16DF0AF2-1C11-4782-8676-E08A0D29EF25}" srcOrd="1" destOrd="0" presId="urn:microsoft.com/office/officeart/2009/3/layout/HorizontalOrganizationChart"/>
    <dgm:cxn modelId="{22E8AB01-C532-4297-9D52-023EE663FF20}" type="presParOf" srcId="{FE2CAD4F-55FC-4F7E-A71A-C3063FF0449A}" destId="{B9B791B3-0E8A-4D2A-9102-3F8ABFF27887}" srcOrd="1" destOrd="0" presId="urn:microsoft.com/office/officeart/2009/3/layout/HorizontalOrganizationChart"/>
    <dgm:cxn modelId="{C48A8495-6BCE-4B14-8CC8-A0F79DC9A561}" type="presParOf" srcId="{FE2CAD4F-55FC-4F7E-A71A-C3063FF0449A}" destId="{946351A3-F88E-4C0D-A331-5ECE6B8359BB}" srcOrd="2" destOrd="0" presId="urn:microsoft.com/office/officeart/2009/3/layout/HorizontalOrganizationChart"/>
    <dgm:cxn modelId="{EF030B98-A513-4FA3-A6F3-459D5C2CBD74}" type="presParOf" srcId="{51164B5B-A81A-45CA-ABAB-60E9FBB8959C}" destId="{A9F31912-876F-4D4D-8FF1-DC671129972A}" srcOrd="6" destOrd="0" presId="urn:microsoft.com/office/officeart/2009/3/layout/HorizontalOrganizationChart"/>
    <dgm:cxn modelId="{6829F4D0-A9AF-473C-ADDA-9FA306156335}" type="presParOf" srcId="{51164B5B-A81A-45CA-ABAB-60E9FBB8959C}" destId="{A249D961-7056-4264-A58D-58F8F195B801}" srcOrd="7" destOrd="0" presId="urn:microsoft.com/office/officeart/2009/3/layout/HorizontalOrganizationChart"/>
    <dgm:cxn modelId="{EB84A862-6D75-4F7A-987B-61AD4C66826A}" type="presParOf" srcId="{A249D961-7056-4264-A58D-58F8F195B801}" destId="{49A6D145-BB82-41BB-A5EB-4A47742FC819}" srcOrd="0" destOrd="0" presId="urn:microsoft.com/office/officeart/2009/3/layout/HorizontalOrganizationChart"/>
    <dgm:cxn modelId="{66098C7F-5B0A-4630-923B-018B7004151D}" type="presParOf" srcId="{49A6D145-BB82-41BB-A5EB-4A47742FC819}" destId="{D353491A-C0C4-4F5D-9BB0-3053C0193426}" srcOrd="0" destOrd="0" presId="urn:microsoft.com/office/officeart/2009/3/layout/HorizontalOrganizationChart"/>
    <dgm:cxn modelId="{1492226C-AB85-4ABD-8D40-BBDBA28B0791}" type="presParOf" srcId="{49A6D145-BB82-41BB-A5EB-4A47742FC819}" destId="{26704EA5-9E00-4ABC-9E8F-6B579A4CF3A9}" srcOrd="1" destOrd="0" presId="urn:microsoft.com/office/officeart/2009/3/layout/HorizontalOrganizationChart"/>
    <dgm:cxn modelId="{0BE04CEE-FF9C-4049-AF89-282FC8ADE53D}" type="presParOf" srcId="{A249D961-7056-4264-A58D-58F8F195B801}" destId="{02CA0A46-B25A-41DC-85B6-4E165DB195FE}" srcOrd="1" destOrd="0" presId="urn:microsoft.com/office/officeart/2009/3/layout/HorizontalOrganizationChart"/>
    <dgm:cxn modelId="{BF325943-512A-4A02-94A4-736E189291A1}" type="presParOf" srcId="{A249D961-7056-4264-A58D-58F8F195B801}" destId="{BD6615A5-5387-44B4-BC80-713485B04913}" srcOrd="2" destOrd="0" presId="urn:microsoft.com/office/officeart/2009/3/layout/HorizontalOrganizationChart"/>
    <dgm:cxn modelId="{8C8A1CB3-9780-46E7-B7DC-1F1DD1709BB3}" type="presParOf" srcId="{51164B5B-A81A-45CA-ABAB-60E9FBB8959C}" destId="{D2320E07-24CA-47EF-975F-8D48CA8171F1}" srcOrd="8" destOrd="0" presId="urn:microsoft.com/office/officeart/2009/3/layout/HorizontalOrganizationChart"/>
    <dgm:cxn modelId="{EAF1B2A5-4F9A-4F41-95AD-1780D0E6F428}" type="presParOf" srcId="{51164B5B-A81A-45CA-ABAB-60E9FBB8959C}" destId="{EA46E495-F582-41DF-9EDA-A81E779B1C4C}" srcOrd="9" destOrd="0" presId="urn:microsoft.com/office/officeart/2009/3/layout/HorizontalOrganizationChart"/>
    <dgm:cxn modelId="{6DBD0112-60BE-4AAA-8CC4-F1D7CE14CEA5}" type="presParOf" srcId="{EA46E495-F582-41DF-9EDA-A81E779B1C4C}" destId="{12AD6B42-9C81-4EEC-BC43-404D920140D3}" srcOrd="0" destOrd="0" presId="urn:microsoft.com/office/officeart/2009/3/layout/HorizontalOrganizationChart"/>
    <dgm:cxn modelId="{9738BC19-062F-4D0B-8651-3DE6E49CAFE5}" type="presParOf" srcId="{12AD6B42-9C81-4EEC-BC43-404D920140D3}" destId="{572810C5-C8FC-438B-9816-75A0A4B1ECAF}" srcOrd="0" destOrd="0" presId="urn:microsoft.com/office/officeart/2009/3/layout/HorizontalOrganizationChart"/>
    <dgm:cxn modelId="{D820802D-63CF-4023-A9BB-A2359E50F920}" type="presParOf" srcId="{12AD6B42-9C81-4EEC-BC43-404D920140D3}" destId="{DE08A481-DFF8-44A5-A3E0-044E476C1BFF}" srcOrd="1" destOrd="0" presId="urn:microsoft.com/office/officeart/2009/3/layout/HorizontalOrganizationChart"/>
    <dgm:cxn modelId="{EC837E2E-8F98-432B-9A1C-A6659EE5967F}" type="presParOf" srcId="{EA46E495-F582-41DF-9EDA-A81E779B1C4C}" destId="{4B5AF937-2AD8-4C9C-9FC1-0B85C517CA4B}" srcOrd="1" destOrd="0" presId="urn:microsoft.com/office/officeart/2009/3/layout/HorizontalOrganizationChart"/>
    <dgm:cxn modelId="{4558C8A5-9A19-4947-85A2-0C817C6EB252}" type="presParOf" srcId="{4B5AF937-2AD8-4C9C-9FC1-0B85C517CA4B}" destId="{57663A69-FFF3-4337-9C43-73E8E023B37F}" srcOrd="0" destOrd="0" presId="urn:microsoft.com/office/officeart/2009/3/layout/HorizontalOrganizationChart"/>
    <dgm:cxn modelId="{D5AC243C-F8E7-41AA-BDB5-55CE93925BCC}" type="presParOf" srcId="{4B5AF937-2AD8-4C9C-9FC1-0B85C517CA4B}" destId="{68951AA2-89F5-4519-8214-C58D50E16A13}" srcOrd="1" destOrd="0" presId="urn:microsoft.com/office/officeart/2009/3/layout/HorizontalOrganizationChart"/>
    <dgm:cxn modelId="{D3F35830-1517-45B0-B71E-78A99C1D1AF8}" type="presParOf" srcId="{68951AA2-89F5-4519-8214-C58D50E16A13}" destId="{C22A95EF-4A56-4508-88C3-9ED1F4428530}" srcOrd="0" destOrd="0" presId="urn:microsoft.com/office/officeart/2009/3/layout/HorizontalOrganizationChart"/>
    <dgm:cxn modelId="{C2ADCD9F-A17B-476C-B1D5-4FE948C7A731}" type="presParOf" srcId="{C22A95EF-4A56-4508-88C3-9ED1F4428530}" destId="{B2FD1D53-0768-40B6-BDD7-18AEF1CAA09B}" srcOrd="0" destOrd="0" presId="urn:microsoft.com/office/officeart/2009/3/layout/HorizontalOrganizationChart"/>
    <dgm:cxn modelId="{6E5AB221-FCCE-4FA3-9C77-8EC3179DD1C6}" type="presParOf" srcId="{C22A95EF-4A56-4508-88C3-9ED1F4428530}" destId="{15162B93-F9DC-4BA0-9643-8301F2177632}" srcOrd="1" destOrd="0" presId="urn:microsoft.com/office/officeart/2009/3/layout/HorizontalOrganizationChart"/>
    <dgm:cxn modelId="{05800D83-5738-4369-BE93-D89587F318C0}" type="presParOf" srcId="{68951AA2-89F5-4519-8214-C58D50E16A13}" destId="{2B4D6057-1C87-4398-B173-3FCF9319851E}" srcOrd="1" destOrd="0" presId="urn:microsoft.com/office/officeart/2009/3/layout/HorizontalOrganizationChart"/>
    <dgm:cxn modelId="{C55A2486-D2C6-4397-887A-87617A94B8BF}" type="presParOf" srcId="{68951AA2-89F5-4519-8214-C58D50E16A13}" destId="{AFA0F44F-4A76-4208-A226-1538139C319C}" srcOrd="2" destOrd="0" presId="urn:microsoft.com/office/officeart/2009/3/layout/HorizontalOrganizationChart"/>
    <dgm:cxn modelId="{D90A06FD-E88F-4578-9C49-394A6C9BEFE3}" type="presParOf" srcId="{4B5AF937-2AD8-4C9C-9FC1-0B85C517CA4B}" destId="{6D73077A-F9E6-413A-846D-412962F036FA}" srcOrd="2" destOrd="0" presId="urn:microsoft.com/office/officeart/2009/3/layout/HorizontalOrganizationChart"/>
    <dgm:cxn modelId="{4B1F062A-A9DB-4342-9DF3-829AA1E838C7}" type="presParOf" srcId="{4B5AF937-2AD8-4C9C-9FC1-0B85C517CA4B}" destId="{3879C1BA-5BFD-4D9B-89F1-E18FC2F41AE3}" srcOrd="3" destOrd="0" presId="urn:microsoft.com/office/officeart/2009/3/layout/HorizontalOrganizationChart"/>
    <dgm:cxn modelId="{9A437F65-D863-4D04-9B36-0B358BD85ED3}" type="presParOf" srcId="{3879C1BA-5BFD-4D9B-89F1-E18FC2F41AE3}" destId="{612C42BC-0DE2-4273-8407-8A9A31D56653}" srcOrd="0" destOrd="0" presId="urn:microsoft.com/office/officeart/2009/3/layout/HorizontalOrganizationChart"/>
    <dgm:cxn modelId="{96A78CED-6FBE-4D87-B7C8-A278F35F3FA3}" type="presParOf" srcId="{612C42BC-0DE2-4273-8407-8A9A31D56653}" destId="{C4EB92C0-7F58-4070-AE3E-A27E5D48F1AA}" srcOrd="0" destOrd="0" presId="urn:microsoft.com/office/officeart/2009/3/layout/HorizontalOrganizationChart"/>
    <dgm:cxn modelId="{EEA63CAB-C204-4E46-A1BB-C0542DECF9AF}" type="presParOf" srcId="{612C42BC-0DE2-4273-8407-8A9A31D56653}" destId="{9B23FDD4-C439-4A51-ABBE-28F2049A284A}" srcOrd="1" destOrd="0" presId="urn:microsoft.com/office/officeart/2009/3/layout/HorizontalOrganizationChart"/>
    <dgm:cxn modelId="{DBA9CEEE-7697-432A-8EA5-B41417997202}" type="presParOf" srcId="{3879C1BA-5BFD-4D9B-89F1-E18FC2F41AE3}" destId="{F3C74BD9-E55A-464D-BF73-6487BC81B602}" srcOrd="1" destOrd="0" presId="urn:microsoft.com/office/officeart/2009/3/layout/HorizontalOrganizationChart"/>
    <dgm:cxn modelId="{B3AF1CFB-E3CA-4A04-9DB6-6AD20CAE631F}" type="presParOf" srcId="{3879C1BA-5BFD-4D9B-89F1-E18FC2F41AE3}" destId="{12AFF9F8-66F9-4845-9C03-00F9DEEB3AA7}" srcOrd="2" destOrd="0" presId="urn:microsoft.com/office/officeart/2009/3/layout/HorizontalOrganizationChart"/>
    <dgm:cxn modelId="{0333F03B-335A-413B-866C-743857D245EF}" type="presParOf" srcId="{EA46E495-F582-41DF-9EDA-A81E779B1C4C}" destId="{276BFD0C-717C-4FF0-9512-5BA70050F19E}" srcOrd="2" destOrd="0" presId="urn:microsoft.com/office/officeart/2009/3/layout/HorizontalOrganizationChart"/>
    <dgm:cxn modelId="{289A34C9-9639-4535-91AA-2395ACD7132D}" type="presParOf" srcId="{8ACA2454-4E29-4891-B100-FC4AC27F7FDC}" destId="{348007A7-982F-4E76-B8DC-A7ABCF64576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82BFAD-DC08-47CB-B4F2-8891BE7DB16A}" type="doc">
      <dgm:prSet loTypeId="urn:microsoft.com/office/officeart/2005/8/layout/orgChart1" loCatId="hierarchy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EF1B730C-2596-42EB-AFA0-ED2338701156}">
      <dgm:prSet phldrT="[Text]"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Paula Hunter</a:t>
          </a:r>
        </a:p>
        <a:p>
          <a:r>
            <a:rPr lang="en-US" sz="1800"/>
            <a:t>CEO / Executive </a:t>
          </a:r>
          <a:r>
            <a:rPr lang="en-US" sz="1800" dirty="0"/>
            <a:t>Director</a:t>
          </a:r>
          <a:endParaRPr lang="en-GB" sz="1800" dirty="0"/>
        </a:p>
      </dgm:t>
    </dgm:pt>
    <dgm:pt modelId="{B90627CA-F704-4418-A25B-A937994C9BD5}" type="parTrans" cxnId="{4B62E6E3-FCF0-4E52-86C7-856706B3BA4F}">
      <dgm:prSet/>
      <dgm:spPr/>
      <dgm:t>
        <a:bodyPr/>
        <a:lstStyle/>
        <a:p>
          <a:endParaRPr lang="en-GB" sz="1800"/>
        </a:p>
      </dgm:t>
    </dgm:pt>
    <dgm:pt modelId="{52EBFD9F-4884-4003-B3D5-33116C0399A9}" type="sibTrans" cxnId="{4B62E6E3-FCF0-4E52-86C7-856706B3BA4F}">
      <dgm:prSet/>
      <dgm:spPr/>
      <dgm:t>
        <a:bodyPr/>
        <a:lstStyle/>
        <a:p>
          <a:endParaRPr lang="en-GB" sz="4400"/>
        </a:p>
      </dgm:t>
    </dgm:pt>
    <dgm:pt modelId="{FB2C688D-CBE3-4C3F-A6D3-B1348A7C293D}" type="asst">
      <dgm:prSet phldrT="[Text]"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Andy Widmann</a:t>
          </a:r>
        </a:p>
        <a:p>
          <a:r>
            <a:rPr lang="en-US" sz="1800" dirty="0"/>
            <a:t>Deputy Director</a:t>
          </a:r>
          <a:endParaRPr lang="en-GB" sz="1800" dirty="0"/>
        </a:p>
      </dgm:t>
    </dgm:pt>
    <dgm:pt modelId="{ABCB9451-CF80-4DB6-9E1F-25054444C7F4}" type="parTrans" cxnId="{8D368596-3B6A-44A1-9870-BB2BC0406D2D}">
      <dgm:prSet/>
      <dgm:spPr/>
      <dgm:t>
        <a:bodyPr/>
        <a:lstStyle/>
        <a:p>
          <a:endParaRPr lang="en-GB" sz="1800"/>
        </a:p>
      </dgm:t>
    </dgm:pt>
    <dgm:pt modelId="{1BA05EA3-B127-4FE5-81E3-901730DF1598}" type="sibTrans" cxnId="{8D368596-3B6A-44A1-9870-BB2BC0406D2D}">
      <dgm:prSet/>
      <dgm:spPr/>
      <dgm:t>
        <a:bodyPr/>
        <a:lstStyle/>
        <a:p>
          <a:endParaRPr lang="en-GB" sz="4400"/>
        </a:p>
      </dgm:t>
    </dgm:pt>
    <dgm:pt modelId="{B5026889-B0BB-4FB0-A867-DA18E4BDA5A2}">
      <dgm:prSet phldrT="[Text]"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James Bush</a:t>
          </a:r>
        </a:p>
        <a:p>
          <a:r>
            <a:rPr lang="en-US" sz="1800" dirty="0"/>
            <a:t>Engineering Director</a:t>
          </a:r>
          <a:endParaRPr lang="en-GB" sz="1800" dirty="0"/>
        </a:p>
      </dgm:t>
    </dgm:pt>
    <dgm:pt modelId="{948C6E03-8098-4369-B02F-040B25794621}" type="parTrans" cxnId="{EF271B85-DBAC-48FF-9B9C-E9971B9BF110}">
      <dgm:prSet/>
      <dgm:spPr/>
      <dgm:t>
        <a:bodyPr/>
        <a:lstStyle/>
        <a:p>
          <a:endParaRPr lang="en-GB" sz="1800"/>
        </a:p>
      </dgm:t>
    </dgm:pt>
    <dgm:pt modelId="{70BAABF8-4FB1-4344-88DA-04EE7783616B}" type="sibTrans" cxnId="{EF271B85-DBAC-48FF-9B9C-E9971B9BF110}">
      <dgm:prSet/>
      <dgm:spPr/>
      <dgm:t>
        <a:bodyPr/>
        <a:lstStyle/>
        <a:p>
          <a:endParaRPr lang="en-GB" sz="4400"/>
        </a:p>
      </dgm:t>
    </dgm:pt>
    <dgm:pt modelId="{F9CA682A-2D5B-493F-B733-6FE5793C1D29}">
      <dgm:prSet phldrT="[Text]"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Steve Haley</a:t>
          </a:r>
        </a:p>
        <a:p>
          <a:r>
            <a:rPr lang="en-US" sz="1800" dirty="0"/>
            <a:t>Director of Market Dev &amp; Partnerships</a:t>
          </a:r>
          <a:endParaRPr lang="en-GB" sz="1800" dirty="0"/>
        </a:p>
      </dgm:t>
    </dgm:pt>
    <dgm:pt modelId="{659D9626-E5C7-4E66-9BD9-EC29A9C06F21}" type="parTrans" cxnId="{F253276B-3D0C-4BFE-A443-E87090C62254}">
      <dgm:prSet/>
      <dgm:spPr/>
      <dgm:t>
        <a:bodyPr/>
        <a:lstStyle/>
        <a:p>
          <a:endParaRPr lang="en-GB" sz="1800"/>
        </a:p>
      </dgm:t>
    </dgm:pt>
    <dgm:pt modelId="{65428E66-916D-4999-8428-185640BD66E8}" type="sibTrans" cxnId="{F253276B-3D0C-4BFE-A443-E87090C62254}">
      <dgm:prSet/>
      <dgm:spPr/>
      <dgm:t>
        <a:bodyPr/>
        <a:lstStyle/>
        <a:p>
          <a:endParaRPr lang="en-GB" sz="4400"/>
        </a:p>
      </dgm:t>
    </dgm:pt>
    <dgm:pt modelId="{3CD01170-97EF-46AD-9DA0-9464CBDA8911}">
      <dgm:prSet phldrT="[Text]"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Simeon </a:t>
          </a:r>
          <a:r>
            <a:rPr lang="en-US" sz="1800" b="1" dirty="0" err="1"/>
            <a:t>Oriko</a:t>
          </a:r>
          <a:endParaRPr lang="en-US" sz="1800" b="1" dirty="0"/>
        </a:p>
        <a:p>
          <a:r>
            <a:rPr lang="en-US" sz="1800" dirty="0"/>
            <a:t>Director of Community</a:t>
          </a:r>
          <a:endParaRPr lang="en-GB" sz="1800" dirty="0"/>
        </a:p>
      </dgm:t>
    </dgm:pt>
    <dgm:pt modelId="{EB68D90D-D0A9-4C23-85A6-C22B7B38AB97}" type="parTrans" cxnId="{950F95F8-6FE8-4F0A-8F4C-76ECA9DF005C}">
      <dgm:prSet/>
      <dgm:spPr/>
      <dgm:t>
        <a:bodyPr/>
        <a:lstStyle/>
        <a:p>
          <a:endParaRPr lang="en-GB" sz="1800"/>
        </a:p>
      </dgm:t>
    </dgm:pt>
    <dgm:pt modelId="{3E5A3132-1EF0-4DE3-951D-E39CB65E312E}" type="sibTrans" cxnId="{950F95F8-6FE8-4F0A-8F4C-76ECA9DF005C}">
      <dgm:prSet/>
      <dgm:spPr/>
      <dgm:t>
        <a:bodyPr/>
        <a:lstStyle/>
        <a:p>
          <a:endParaRPr lang="en-GB" sz="4400"/>
        </a:p>
      </dgm:t>
    </dgm:pt>
    <dgm:pt modelId="{CA43A658-A950-45E7-AEB6-E02FB9647239}">
      <dgm:prSet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Sam</a:t>
          </a:r>
          <a:r>
            <a:rPr lang="en-US" sz="1800" dirty="0"/>
            <a:t> Kummary</a:t>
          </a:r>
        </a:p>
        <a:p>
          <a:r>
            <a:rPr lang="en-US" sz="1800" dirty="0"/>
            <a:t>Technical Director</a:t>
          </a:r>
          <a:endParaRPr lang="en-GB" sz="1800" dirty="0"/>
        </a:p>
      </dgm:t>
    </dgm:pt>
    <dgm:pt modelId="{45AEA115-6BED-426F-9C68-F78CD079B864}" type="parTrans" cxnId="{E7383E4C-561F-442D-B4DC-F56B733BCEBE}">
      <dgm:prSet/>
      <dgm:spPr/>
      <dgm:t>
        <a:bodyPr/>
        <a:lstStyle/>
        <a:p>
          <a:endParaRPr lang="en-GB" sz="1800"/>
        </a:p>
      </dgm:t>
    </dgm:pt>
    <dgm:pt modelId="{3268A8E7-CB7B-4FD8-9446-D59EAF58FAC2}" type="sibTrans" cxnId="{E7383E4C-561F-442D-B4DC-F56B733BCEBE}">
      <dgm:prSet/>
      <dgm:spPr/>
      <dgm:t>
        <a:bodyPr/>
        <a:lstStyle/>
        <a:p>
          <a:endParaRPr lang="en-GB" sz="4400"/>
        </a:p>
      </dgm:t>
    </dgm:pt>
    <dgm:pt modelId="{9A29B2F9-32BD-44B1-9085-6CF0DAFE2358}">
      <dgm:prSet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Paul Makin</a:t>
          </a:r>
        </a:p>
        <a:p>
          <a:r>
            <a:rPr lang="en-US" sz="1800" dirty="0"/>
            <a:t>Product Management</a:t>
          </a:r>
          <a:endParaRPr lang="en-GB" sz="1800" dirty="0"/>
        </a:p>
      </dgm:t>
    </dgm:pt>
    <dgm:pt modelId="{2629CAD2-62B6-4823-915E-0B899207ED32}" type="parTrans" cxnId="{DBCC12AA-1978-4478-A10A-5E45710A3809}">
      <dgm:prSet/>
      <dgm:spPr/>
      <dgm:t>
        <a:bodyPr/>
        <a:lstStyle/>
        <a:p>
          <a:endParaRPr lang="en-GB" sz="1800"/>
        </a:p>
      </dgm:t>
    </dgm:pt>
    <dgm:pt modelId="{8E157F7D-D463-46B7-8C31-E4B627EEB5B7}" type="sibTrans" cxnId="{DBCC12AA-1978-4478-A10A-5E45710A3809}">
      <dgm:prSet/>
      <dgm:spPr/>
      <dgm:t>
        <a:bodyPr/>
        <a:lstStyle/>
        <a:p>
          <a:endParaRPr lang="en-GB" sz="4400"/>
        </a:p>
      </dgm:t>
    </dgm:pt>
    <dgm:pt modelId="{66D4FF95-1EB0-4922-9EDD-4316051E7A69}">
      <dgm:prSet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Desire Kachenje</a:t>
          </a:r>
        </a:p>
        <a:p>
          <a:r>
            <a:rPr lang="en-US" sz="1800" dirty="0"/>
            <a:t>Manager of Grants &amp; Partnerships</a:t>
          </a:r>
          <a:endParaRPr lang="en-GB" sz="1800" dirty="0"/>
        </a:p>
      </dgm:t>
    </dgm:pt>
    <dgm:pt modelId="{62F43754-C54A-4A06-84FC-9556D9EC8604}" type="parTrans" cxnId="{D17D6529-D29B-45EB-B09F-5E9509144B85}">
      <dgm:prSet/>
      <dgm:spPr/>
      <dgm:t>
        <a:bodyPr/>
        <a:lstStyle/>
        <a:p>
          <a:endParaRPr lang="en-GB" sz="1800"/>
        </a:p>
      </dgm:t>
    </dgm:pt>
    <dgm:pt modelId="{8C3F407C-D23E-4BA0-B069-A4DF4317ED1E}" type="sibTrans" cxnId="{D17D6529-D29B-45EB-B09F-5E9509144B85}">
      <dgm:prSet/>
      <dgm:spPr/>
      <dgm:t>
        <a:bodyPr/>
        <a:lstStyle/>
        <a:p>
          <a:endParaRPr lang="en-GB" sz="4400"/>
        </a:p>
      </dgm:t>
    </dgm:pt>
    <dgm:pt modelId="{6AE36B5C-679B-44F7-AE6D-5FF3593FA643}">
      <dgm:prSet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Dawn Pereira</a:t>
          </a:r>
        </a:p>
        <a:p>
          <a:pPr rtl="0"/>
          <a:r>
            <a:rPr lang="en-US" sz="1800" dirty="0"/>
            <a:t>Singapore</a:t>
          </a:r>
          <a:r>
            <a:rPr lang="en-US" sz="1800" dirty="0">
              <a:latin typeface="Calibri Light" panose="020F0302020204030204"/>
            </a:rPr>
            <a:t> Operations</a:t>
          </a:r>
          <a:r>
            <a:rPr lang="en-US" sz="1800" dirty="0"/>
            <a:t> Manager</a:t>
          </a:r>
          <a:endParaRPr lang="en-GB" sz="1800" dirty="0"/>
        </a:p>
      </dgm:t>
    </dgm:pt>
    <dgm:pt modelId="{20AB8CE4-6ED4-4C5A-9AB8-657C7D710201}" type="parTrans" cxnId="{CDBCCD2A-1764-4921-AA8B-5007B3C06E85}">
      <dgm:prSet/>
      <dgm:spPr/>
      <dgm:t>
        <a:bodyPr/>
        <a:lstStyle/>
        <a:p>
          <a:endParaRPr lang="en-GB" sz="1800"/>
        </a:p>
      </dgm:t>
    </dgm:pt>
    <dgm:pt modelId="{3D26824F-CA6E-40EA-9896-8243FD6A692E}" type="sibTrans" cxnId="{CDBCCD2A-1764-4921-AA8B-5007B3C06E85}">
      <dgm:prSet/>
      <dgm:spPr/>
      <dgm:t>
        <a:bodyPr/>
        <a:lstStyle/>
        <a:p>
          <a:endParaRPr lang="en-GB" sz="4400"/>
        </a:p>
      </dgm:t>
    </dgm:pt>
    <dgm:pt modelId="{36623AB8-8667-4A65-A609-758C45D4B124}">
      <dgm:prSet custT="1"/>
      <dgm:spPr>
        <a:solidFill>
          <a:srgbClr val="BE0098"/>
        </a:solidFill>
      </dgm:spPr>
      <dgm:t>
        <a:bodyPr/>
        <a:lstStyle/>
        <a:p>
          <a:r>
            <a:rPr lang="en-US" sz="1800" b="1" dirty="0">
              <a:solidFill>
                <a:schemeClr val="bg1"/>
              </a:solidFill>
            </a:rPr>
            <a:t>Product Council</a:t>
          </a:r>
          <a:endParaRPr lang="en-GB" sz="1800" b="1" dirty="0">
            <a:solidFill>
              <a:schemeClr val="bg1"/>
            </a:solidFill>
          </a:endParaRPr>
        </a:p>
      </dgm:t>
    </dgm:pt>
    <dgm:pt modelId="{89968DC8-52D6-4BB2-AF05-93066241E633}" type="parTrans" cxnId="{3D1A816C-5D43-4096-8354-3BA240A84FAC}">
      <dgm:prSet/>
      <dgm:spPr/>
      <dgm:t>
        <a:bodyPr/>
        <a:lstStyle/>
        <a:p>
          <a:endParaRPr lang="en-GB" sz="1800"/>
        </a:p>
      </dgm:t>
    </dgm:pt>
    <dgm:pt modelId="{BB4EA3C6-BA05-4D78-815A-DDA1F4EBB226}" type="sibTrans" cxnId="{3D1A816C-5D43-4096-8354-3BA240A84FAC}">
      <dgm:prSet/>
      <dgm:spPr/>
      <dgm:t>
        <a:bodyPr/>
        <a:lstStyle/>
        <a:p>
          <a:endParaRPr lang="en-GB" sz="4400"/>
        </a:p>
      </dgm:t>
    </dgm:pt>
    <dgm:pt modelId="{3D3E57E3-35C1-4B44-BD86-F46DCA748F7C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Megan Cannon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Community Operations Manager</a:t>
          </a:r>
        </a:p>
      </dgm:t>
    </dgm:pt>
    <dgm:pt modelId="{D5503CC8-28B7-4881-B862-F1A7C54104A9}" type="parTrans" cxnId="{6C2892A8-EE11-419F-A9F9-314B1CD0CFEC}">
      <dgm:prSet/>
      <dgm:spPr/>
      <dgm:t>
        <a:bodyPr/>
        <a:lstStyle/>
        <a:p>
          <a:endParaRPr lang="en-GB" sz="1800"/>
        </a:p>
      </dgm:t>
    </dgm:pt>
    <dgm:pt modelId="{3CC8F380-4092-4AAC-A953-D25C62AAE3A5}" type="sibTrans" cxnId="{6C2892A8-EE11-419F-A9F9-314B1CD0CFEC}">
      <dgm:prSet/>
      <dgm:spPr/>
      <dgm:t>
        <a:bodyPr/>
        <a:lstStyle/>
        <a:p>
          <a:endParaRPr lang="en-GB" sz="4400"/>
        </a:p>
      </dgm:t>
    </dgm:pt>
    <dgm:pt modelId="{6BB041D4-CCED-4F59-9FC2-DE265107CD86}">
      <dgm:prSet custT="1"/>
      <dgm:spPr>
        <a:solidFill>
          <a:srgbClr val="00A3FF"/>
        </a:solidFill>
      </dgm:spPr>
      <dgm:t>
        <a:bodyPr/>
        <a:lstStyle/>
        <a:p>
          <a:r>
            <a:rPr lang="en-US" sz="1800" b="1" dirty="0"/>
            <a:t>Victor Malu</a:t>
          </a:r>
        </a:p>
        <a:p>
          <a:r>
            <a:rPr lang="en-US" sz="1800" dirty="0"/>
            <a:t>Sr. Business Development Lead</a:t>
          </a:r>
          <a:endParaRPr lang="en-GB" sz="1800" dirty="0"/>
        </a:p>
      </dgm:t>
    </dgm:pt>
    <dgm:pt modelId="{643154E4-867A-4E55-AB65-7A9A2E576B71}" type="parTrans" cxnId="{8F889AE3-F1C0-4E12-8027-2E89AC9FD9D3}">
      <dgm:prSet/>
      <dgm:spPr/>
      <dgm:t>
        <a:bodyPr/>
        <a:lstStyle/>
        <a:p>
          <a:endParaRPr lang="en-US" sz="4400"/>
        </a:p>
      </dgm:t>
    </dgm:pt>
    <dgm:pt modelId="{C601A984-AE73-4450-AA64-58B61408F623}" type="sibTrans" cxnId="{8F889AE3-F1C0-4E12-8027-2E89AC9FD9D3}">
      <dgm:prSet/>
      <dgm:spPr/>
      <dgm:t>
        <a:bodyPr/>
        <a:lstStyle/>
        <a:p>
          <a:endParaRPr lang="en-US" sz="4400"/>
        </a:p>
      </dgm:t>
    </dgm:pt>
    <dgm:pt modelId="{2C63BB51-F177-4CD1-A9A3-7ECB7435BEB4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Megan Skinner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Community Operations Support</a:t>
          </a:r>
        </a:p>
      </dgm:t>
    </dgm:pt>
    <dgm:pt modelId="{F28910DA-C3CD-4EAD-B8D2-1EBC3DCC1506}" type="parTrans" cxnId="{78BC632E-313D-439B-BCC0-BC0652B21DDE}">
      <dgm:prSet/>
      <dgm:spPr/>
      <dgm:t>
        <a:bodyPr/>
        <a:lstStyle/>
        <a:p>
          <a:endParaRPr lang="en-US" sz="4400"/>
        </a:p>
      </dgm:t>
    </dgm:pt>
    <dgm:pt modelId="{7A4D80EC-EC15-4B33-94B4-F39683197741}" type="sibTrans" cxnId="{78BC632E-313D-439B-BCC0-BC0652B21DDE}">
      <dgm:prSet/>
      <dgm:spPr/>
      <dgm:t>
        <a:bodyPr/>
        <a:lstStyle/>
        <a:p>
          <a:endParaRPr lang="en-US" sz="4400"/>
        </a:p>
      </dgm:t>
    </dgm:pt>
    <dgm:pt modelId="{88EF9284-2F7C-45D9-BBB5-FC8A3BBB5C82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Peter Houston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Training Support</a:t>
          </a:r>
        </a:p>
      </dgm:t>
    </dgm:pt>
    <dgm:pt modelId="{FCA88683-64B9-40D4-83FA-F7C430EEAB88}" type="parTrans" cxnId="{35C6F353-DD57-4FD1-838C-A3D9D24E803D}">
      <dgm:prSet/>
      <dgm:spPr/>
      <dgm:t>
        <a:bodyPr/>
        <a:lstStyle/>
        <a:p>
          <a:endParaRPr lang="en-US" sz="4400"/>
        </a:p>
      </dgm:t>
    </dgm:pt>
    <dgm:pt modelId="{5BFF0EED-E6FD-495F-A170-704503A6D593}" type="sibTrans" cxnId="{35C6F353-DD57-4FD1-838C-A3D9D24E803D}">
      <dgm:prSet/>
      <dgm:spPr/>
      <dgm:t>
        <a:bodyPr/>
        <a:lstStyle/>
        <a:p>
          <a:endParaRPr lang="en-US" sz="4400"/>
        </a:p>
      </dgm:t>
    </dgm:pt>
    <dgm:pt modelId="{75477616-17D5-48AB-AE21-AB4C7A8F430D}">
      <dgm:prSet custT="1"/>
      <dgm:spPr>
        <a:solidFill>
          <a:srgbClr val="BE009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Community Council</a:t>
          </a:r>
        </a:p>
      </dgm:t>
    </dgm:pt>
    <dgm:pt modelId="{9E3D29C6-274D-400E-93BE-63FCFE6A8572}" type="parTrans" cxnId="{F5663F7E-8CA8-4E71-BBEB-4DABD9AFA2B1}">
      <dgm:prSet/>
      <dgm:spPr/>
      <dgm:t>
        <a:bodyPr/>
        <a:lstStyle/>
        <a:p>
          <a:endParaRPr lang="en-US" sz="4400"/>
        </a:p>
      </dgm:t>
    </dgm:pt>
    <dgm:pt modelId="{33A05B06-3644-4CB1-9754-932539364C5B}" type="sibTrans" cxnId="{F5663F7E-8CA8-4E71-BBEB-4DABD9AFA2B1}">
      <dgm:prSet/>
      <dgm:spPr/>
      <dgm:t>
        <a:bodyPr/>
        <a:lstStyle/>
        <a:p>
          <a:endParaRPr lang="en-US" sz="4400"/>
        </a:p>
      </dgm:t>
    </dgm:pt>
    <dgm:pt modelId="{4569A18E-644D-4DCB-B717-A0D60B71CAEE}">
      <dgm:prSet custT="1"/>
      <dgm:spPr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Olivier Manzi</a:t>
          </a:r>
        </a:p>
        <a:p>
          <a:pPr marL="0"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Technical Project Lead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606365D2-9AE4-4A9D-8521-16D86E3DCD68}" type="parTrans" cxnId="{132119D6-2339-4A05-9CC9-8C510836423E}">
      <dgm:prSet/>
      <dgm:spPr/>
      <dgm:t>
        <a:bodyPr/>
        <a:lstStyle/>
        <a:p>
          <a:endParaRPr lang="en-US" sz="4400"/>
        </a:p>
      </dgm:t>
    </dgm:pt>
    <dgm:pt modelId="{140015E6-66D3-4BE1-B287-886755964A1F}" type="sibTrans" cxnId="{132119D6-2339-4A05-9CC9-8C510836423E}">
      <dgm:prSet/>
      <dgm:spPr/>
      <dgm:t>
        <a:bodyPr/>
        <a:lstStyle/>
        <a:p>
          <a:endParaRPr lang="en-US" sz="4400"/>
        </a:p>
      </dgm:t>
    </dgm:pt>
    <dgm:pt modelId="{8EF3D800-B140-4CE2-A596-D6966448D817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HQ Team</a:t>
          </a:r>
        </a:p>
      </dgm:t>
    </dgm:pt>
    <dgm:pt modelId="{5D50A071-59C4-4E02-B5C9-693A95B3E5C6}" type="parTrans" cxnId="{04CD11A1-995C-46C7-9DC8-53FABC2CC2C4}">
      <dgm:prSet/>
      <dgm:spPr/>
      <dgm:t>
        <a:bodyPr/>
        <a:lstStyle/>
        <a:p>
          <a:endParaRPr lang="en-US" sz="4400"/>
        </a:p>
      </dgm:t>
    </dgm:pt>
    <dgm:pt modelId="{B3E61287-A8DA-40BD-97D4-9C86161C9219}" type="sibTrans" cxnId="{04CD11A1-995C-46C7-9DC8-53FABC2CC2C4}">
      <dgm:prSet/>
      <dgm:spPr/>
      <dgm:t>
        <a:bodyPr/>
        <a:lstStyle/>
        <a:p>
          <a:endParaRPr lang="en-US" sz="4400"/>
        </a:p>
      </dgm:t>
    </dgm:pt>
    <dgm:pt modelId="{5343449B-F77E-4358-A298-B7745B189345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Peter Houston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Board &amp; TGB Secretariat</a:t>
          </a:r>
        </a:p>
      </dgm:t>
    </dgm:pt>
    <dgm:pt modelId="{0151BED2-1B3C-4BB5-AE13-05FDA9857A36}" type="parTrans" cxnId="{B47FD91C-88DD-4B38-9CFC-4829A0F33500}">
      <dgm:prSet/>
      <dgm:spPr/>
      <dgm:t>
        <a:bodyPr/>
        <a:lstStyle/>
        <a:p>
          <a:endParaRPr lang="en-US" sz="4400"/>
        </a:p>
      </dgm:t>
    </dgm:pt>
    <dgm:pt modelId="{3921C999-5854-47B0-AF30-4B7082D8C343}" type="sibTrans" cxnId="{B47FD91C-88DD-4B38-9CFC-4829A0F33500}">
      <dgm:prSet/>
      <dgm:spPr/>
      <dgm:t>
        <a:bodyPr/>
        <a:lstStyle/>
        <a:p>
          <a:endParaRPr lang="en-US" sz="4400"/>
        </a:p>
      </dgm:t>
    </dgm:pt>
    <dgm:pt modelId="{4D951B33-7785-4338-AE47-9685BB8FF0E6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Events</a:t>
          </a:r>
        </a:p>
      </dgm:t>
    </dgm:pt>
    <dgm:pt modelId="{CD819A58-F889-4511-81A8-74845B3CB3A2}" type="parTrans" cxnId="{89E5EDD6-895D-4774-89B5-91BAC8D91F80}">
      <dgm:prSet/>
      <dgm:spPr/>
      <dgm:t>
        <a:bodyPr/>
        <a:lstStyle/>
        <a:p>
          <a:endParaRPr lang="en-US" sz="4400"/>
        </a:p>
      </dgm:t>
    </dgm:pt>
    <dgm:pt modelId="{CB90DEEC-7ABF-4F63-B9CF-E55D94DAAD83}" type="sibTrans" cxnId="{89E5EDD6-895D-4774-89B5-91BAC8D91F80}">
      <dgm:prSet/>
      <dgm:spPr/>
      <dgm:t>
        <a:bodyPr/>
        <a:lstStyle/>
        <a:p>
          <a:endParaRPr lang="en-US" sz="4400"/>
        </a:p>
      </dgm:t>
    </dgm:pt>
    <dgm:pt modelId="{341E6A59-31FA-4942-A7E2-A40C99239664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Finance</a:t>
          </a:r>
        </a:p>
      </dgm:t>
    </dgm:pt>
    <dgm:pt modelId="{F997DA23-771D-46BF-BBF0-7C3D93FE7236}" type="parTrans" cxnId="{F04459DD-751E-48F9-BFAA-F894FFE88117}">
      <dgm:prSet/>
      <dgm:spPr/>
      <dgm:t>
        <a:bodyPr/>
        <a:lstStyle/>
        <a:p>
          <a:endParaRPr lang="en-US" sz="4400"/>
        </a:p>
      </dgm:t>
    </dgm:pt>
    <dgm:pt modelId="{B4288386-EB7F-4AD6-8D70-446941391717}" type="sibTrans" cxnId="{F04459DD-751E-48F9-BFAA-F894FFE88117}">
      <dgm:prSet/>
      <dgm:spPr/>
      <dgm:t>
        <a:bodyPr/>
        <a:lstStyle/>
        <a:p>
          <a:endParaRPr lang="en-US" sz="4400"/>
        </a:p>
      </dgm:t>
    </dgm:pt>
    <dgm:pt modelId="{D98C96C2-204B-48D8-A92D-F94C30B509C3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Marketing</a:t>
          </a:r>
        </a:p>
      </dgm:t>
    </dgm:pt>
    <dgm:pt modelId="{E99E266F-B9E1-49A2-8B63-1F2142841047}" type="parTrans" cxnId="{05C79CD8-FA97-40E2-AA52-A356BD6D09B7}">
      <dgm:prSet/>
      <dgm:spPr/>
      <dgm:t>
        <a:bodyPr/>
        <a:lstStyle/>
        <a:p>
          <a:endParaRPr lang="en-US" sz="4400"/>
        </a:p>
      </dgm:t>
    </dgm:pt>
    <dgm:pt modelId="{81891516-BACD-437C-BC73-6C811E7D4441}" type="sibTrans" cxnId="{05C79CD8-FA97-40E2-AA52-A356BD6D09B7}">
      <dgm:prSet/>
      <dgm:spPr/>
      <dgm:t>
        <a:bodyPr/>
        <a:lstStyle/>
        <a:p>
          <a:endParaRPr lang="en-US" sz="4400"/>
        </a:p>
      </dgm:t>
    </dgm:pt>
    <dgm:pt modelId="{8ECF76F0-294E-4261-8BCF-3EB8A3D30750}">
      <dgm:prSet custT="1"/>
      <dgm:spPr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 spcFirstLastPara="0" vert="horz" wrap="square" lIns="5715" tIns="5715" rIns="5715" bIns="5715" numCol="1" spcCol="1270" anchor="ctr" anchorCtr="0"/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</a:t>
          </a:r>
        </a:p>
      </dgm:t>
    </dgm:pt>
    <dgm:pt modelId="{6EEDC526-07DD-4E6D-B1A2-9D5BF879D822}" type="parTrans" cxnId="{8AE6C797-47B8-49FA-B7ED-1ACD28CE89B6}">
      <dgm:prSet/>
      <dgm:spPr/>
      <dgm:t>
        <a:bodyPr/>
        <a:lstStyle/>
        <a:p>
          <a:endParaRPr lang="en-US" sz="4400"/>
        </a:p>
      </dgm:t>
    </dgm:pt>
    <dgm:pt modelId="{CA461D0F-1609-4226-8F78-D72992801ED4}" type="sibTrans" cxnId="{8AE6C797-47B8-49FA-B7ED-1ACD28CE89B6}">
      <dgm:prSet/>
      <dgm:spPr/>
      <dgm:t>
        <a:bodyPr/>
        <a:lstStyle/>
        <a:p>
          <a:endParaRPr lang="en-US" sz="4400"/>
        </a:p>
      </dgm:t>
    </dgm:pt>
    <dgm:pt modelId="{26452A65-6831-4927-BAF6-D74BBC1CA527}" type="pres">
      <dgm:prSet presAssocID="{9182BFAD-DC08-47CB-B4F2-8891BE7DB16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2FA6E4-E2C3-4560-9B69-CB7515C94E11}" type="pres">
      <dgm:prSet presAssocID="{EF1B730C-2596-42EB-AFA0-ED2338701156}" presName="hierRoot1" presStyleCnt="0">
        <dgm:presLayoutVars>
          <dgm:hierBranch val="init"/>
        </dgm:presLayoutVars>
      </dgm:prSet>
      <dgm:spPr/>
    </dgm:pt>
    <dgm:pt modelId="{1D48536A-65B2-4D41-BDDC-9EE43606CC89}" type="pres">
      <dgm:prSet presAssocID="{EF1B730C-2596-42EB-AFA0-ED2338701156}" presName="rootComposite1" presStyleCnt="0"/>
      <dgm:spPr/>
    </dgm:pt>
    <dgm:pt modelId="{0F960ACC-41D6-49CD-8D8D-6253B19D85E7}" type="pres">
      <dgm:prSet presAssocID="{EF1B730C-2596-42EB-AFA0-ED2338701156}" presName="rootText1" presStyleLbl="node0" presStyleIdx="0" presStyleCnt="1">
        <dgm:presLayoutVars>
          <dgm:chPref val="3"/>
        </dgm:presLayoutVars>
      </dgm:prSet>
      <dgm:spPr/>
    </dgm:pt>
    <dgm:pt modelId="{C465AD19-8DA6-418D-82E1-2F57100EC7B5}" type="pres">
      <dgm:prSet presAssocID="{EF1B730C-2596-42EB-AFA0-ED2338701156}" presName="rootConnector1" presStyleLbl="node1" presStyleIdx="0" presStyleCnt="0"/>
      <dgm:spPr/>
    </dgm:pt>
    <dgm:pt modelId="{5D62C914-1678-41B0-A101-2A3F1F7EAAD4}" type="pres">
      <dgm:prSet presAssocID="{EF1B730C-2596-42EB-AFA0-ED2338701156}" presName="hierChild2" presStyleCnt="0"/>
      <dgm:spPr/>
    </dgm:pt>
    <dgm:pt modelId="{7D24499B-A5D5-41DF-9B52-7CB3EF9A3D74}" type="pres">
      <dgm:prSet presAssocID="{948C6E03-8098-4369-B02F-040B25794621}" presName="Name37" presStyleLbl="parChTrans1D2" presStyleIdx="0" presStyleCnt="7"/>
      <dgm:spPr/>
    </dgm:pt>
    <dgm:pt modelId="{E8976A3D-A581-4BC4-9F77-CA20209A9CE8}" type="pres">
      <dgm:prSet presAssocID="{B5026889-B0BB-4FB0-A867-DA18E4BDA5A2}" presName="hierRoot2" presStyleCnt="0">
        <dgm:presLayoutVars>
          <dgm:hierBranch val="init"/>
        </dgm:presLayoutVars>
      </dgm:prSet>
      <dgm:spPr/>
    </dgm:pt>
    <dgm:pt modelId="{C7BBC83F-B23C-4AC9-B00A-C632BD1C0442}" type="pres">
      <dgm:prSet presAssocID="{B5026889-B0BB-4FB0-A867-DA18E4BDA5A2}" presName="rootComposite" presStyleCnt="0"/>
      <dgm:spPr/>
    </dgm:pt>
    <dgm:pt modelId="{53F3E8C9-C0C5-4E0D-8E62-45F89E265E19}" type="pres">
      <dgm:prSet presAssocID="{B5026889-B0BB-4FB0-A867-DA18E4BDA5A2}" presName="rootText" presStyleLbl="node2" presStyleIdx="0" presStyleCnt="6">
        <dgm:presLayoutVars>
          <dgm:chPref val="3"/>
        </dgm:presLayoutVars>
      </dgm:prSet>
      <dgm:spPr/>
    </dgm:pt>
    <dgm:pt modelId="{893F70D2-6817-402A-B2A0-068A97B712C1}" type="pres">
      <dgm:prSet presAssocID="{B5026889-B0BB-4FB0-A867-DA18E4BDA5A2}" presName="rootConnector" presStyleLbl="node2" presStyleIdx="0" presStyleCnt="6"/>
      <dgm:spPr/>
    </dgm:pt>
    <dgm:pt modelId="{AE870879-F028-43F6-B2B6-877EB930D076}" type="pres">
      <dgm:prSet presAssocID="{B5026889-B0BB-4FB0-A867-DA18E4BDA5A2}" presName="hierChild4" presStyleCnt="0"/>
      <dgm:spPr/>
    </dgm:pt>
    <dgm:pt modelId="{90D7B082-2827-4AF7-834E-1E228036FACF}" type="pres">
      <dgm:prSet presAssocID="{45AEA115-6BED-426F-9C68-F78CD079B864}" presName="Name37" presStyleLbl="parChTrans1D3" presStyleIdx="0" presStyleCnt="14"/>
      <dgm:spPr/>
    </dgm:pt>
    <dgm:pt modelId="{E5A62878-5108-4AE6-BDC1-AB0CCEDD08C8}" type="pres">
      <dgm:prSet presAssocID="{CA43A658-A950-45E7-AEB6-E02FB9647239}" presName="hierRoot2" presStyleCnt="0">
        <dgm:presLayoutVars>
          <dgm:hierBranch val="init"/>
        </dgm:presLayoutVars>
      </dgm:prSet>
      <dgm:spPr/>
    </dgm:pt>
    <dgm:pt modelId="{EB884936-586F-457D-BE56-792CF14124B6}" type="pres">
      <dgm:prSet presAssocID="{CA43A658-A950-45E7-AEB6-E02FB9647239}" presName="rootComposite" presStyleCnt="0"/>
      <dgm:spPr/>
    </dgm:pt>
    <dgm:pt modelId="{19A22910-C655-444A-82E5-4306EACC5C5C}" type="pres">
      <dgm:prSet presAssocID="{CA43A658-A950-45E7-AEB6-E02FB9647239}" presName="rootText" presStyleLbl="node3" presStyleIdx="0" presStyleCnt="14">
        <dgm:presLayoutVars>
          <dgm:chPref val="3"/>
        </dgm:presLayoutVars>
      </dgm:prSet>
      <dgm:spPr/>
    </dgm:pt>
    <dgm:pt modelId="{47BE4A61-497B-4E04-9874-F99C71AEB83B}" type="pres">
      <dgm:prSet presAssocID="{CA43A658-A950-45E7-AEB6-E02FB9647239}" presName="rootConnector" presStyleLbl="node3" presStyleIdx="0" presStyleCnt="14"/>
      <dgm:spPr/>
    </dgm:pt>
    <dgm:pt modelId="{1E84C2F8-3681-4469-AAB7-93D3D3C5E3C8}" type="pres">
      <dgm:prSet presAssocID="{CA43A658-A950-45E7-AEB6-E02FB9647239}" presName="hierChild4" presStyleCnt="0"/>
      <dgm:spPr/>
    </dgm:pt>
    <dgm:pt modelId="{01599EC0-9056-4CB2-93DF-4D6345B6EADA}" type="pres">
      <dgm:prSet presAssocID="{CA43A658-A950-45E7-AEB6-E02FB9647239}" presName="hierChild5" presStyleCnt="0"/>
      <dgm:spPr/>
    </dgm:pt>
    <dgm:pt modelId="{311762C7-AA1C-4D38-A3A4-D1C1F72AA2E9}" type="pres">
      <dgm:prSet presAssocID="{B5026889-B0BB-4FB0-A867-DA18E4BDA5A2}" presName="hierChild5" presStyleCnt="0"/>
      <dgm:spPr/>
    </dgm:pt>
    <dgm:pt modelId="{758CD80C-B2CE-489F-87B9-D96D202E2F8C}" type="pres">
      <dgm:prSet presAssocID="{659D9626-E5C7-4E66-9BD9-EC29A9C06F21}" presName="Name37" presStyleLbl="parChTrans1D2" presStyleIdx="1" presStyleCnt="7"/>
      <dgm:spPr/>
    </dgm:pt>
    <dgm:pt modelId="{6168C60C-5947-44CE-BF6E-AC222A07F680}" type="pres">
      <dgm:prSet presAssocID="{F9CA682A-2D5B-493F-B733-6FE5793C1D29}" presName="hierRoot2" presStyleCnt="0">
        <dgm:presLayoutVars>
          <dgm:hierBranch val="init"/>
        </dgm:presLayoutVars>
      </dgm:prSet>
      <dgm:spPr/>
    </dgm:pt>
    <dgm:pt modelId="{19AC1834-BABA-40F2-8EF4-5F9BFF5571F8}" type="pres">
      <dgm:prSet presAssocID="{F9CA682A-2D5B-493F-B733-6FE5793C1D29}" presName="rootComposite" presStyleCnt="0"/>
      <dgm:spPr/>
    </dgm:pt>
    <dgm:pt modelId="{FD32039E-5DF3-4DCC-8AA4-F4A6E95DCA34}" type="pres">
      <dgm:prSet presAssocID="{F9CA682A-2D5B-493F-B733-6FE5793C1D29}" presName="rootText" presStyleLbl="node2" presStyleIdx="1" presStyleCnt="6">
        <dgm:presLayoutVars>
          <dgm:chPref val="3"/>
        </dgm:presLayoutVars>
      </dgm:prSet>
      <dgm:spPr/>
    </dgm:pt>
    <dgm:pt modelId="{88AB4A06-F169-45C5-ADB8-94B90B7C2697}" type="pres">
      <dgm:prSet presAssocID="{F9CA682A-2D5B-493F-B733-6FE5793C1D29}" presName="rootConnector" presStyleLbl="node2" presStyleIdx="1" presStyleCnt="6"/>
      <dgm:spPr/>
    </dgm:pt>
    <dgm:pt modelId="{616A479F-230E-42F2-838E-105AEA0FCC29}" type="pres">
      <dgm:prSet presAssocID="{F9CA682A-2D5B-493F-B733-6FE5793C1D29}" presName="hierChild4" presStyleCnt="0"/>
      <dgm:spPr/>
    </dgm:pt>
    <dgm:pt modelId="{1D07C623-B4E0-49B1-9C66-5117390DE23B}" type="pres">
      <dgm:prSet presAssocID="{62F43754-C54A-4A06-84FC-9556D9EC8604}" presName="Name37" presStyleLbl="parChTrans1D3" presStyleIdx="1" presStyleCnt="14"/>
      <dgm:spPr/>
    </dgm:pt>
    <dgm:pt modelId="{A15CCC19-6A42-4D9C-B42A-CA473F106D05}" type="pres">
      <dgm:prSet presAssocID="{66D4FF95-1EB0-4922-9EDD-4316051E7A69}" presName="hierRoot2" presStyleCnt="0">
        <dgm:presLayoutVars>
          <dgm:hierBranch val="init"/>
        </dgm:presLayoutVars>
      </dgm:prSet>
      <dgm:spPr/>
    </dgm:pt>
    <dgm:pt modelId="{F709A3FF-FD4F-45CB-866A-14DD70D45472}" type="pres">
      <dgm:prSet presAssocID="{66D4FF95-1EB0-4922-9EDD-4316051E7A69}" presName="rootComposite" presStyleCnt="0"/>
      <dgm:spPr/>
    </dgm:pt>
    <dgm:pt modelId="{E514BA20-6C67-4D8F-8EBD-1265A7712C82}" type="pres">
      <dgm:prSet presAssocID="{66D4FF95-1EB0-4922-9EDD-4316051E7A69}" presName="rootText" presStyleLbl="node3" presStyleIdx="1" presStyleCnt="14">
        <dgm:presLayoutVars>
          <dgm:chPref val="3"/>
        </dgm:presLayoutVars>
      </dgm:prSet>
      <dgm:spPr/>
    </dgm:pt>
    <dgm:pt modelId="{4381B094-2DA8-48FD-A489-DD68388E30EE}" type="pres">
      <dgm:prSet presAssocID="{66D4FF95-1EB0-4922-9EDD-4316051E7A69}" presName="rootConnector" presStyleLbl="node3" presStyleIdx="1" presStyleCnt="14"/>
      <dgm:spPr/>
    </dgm:pt>
    <dgm:pt modelId="{9F982AB5-A644-42B9-9BA3-CC4458DDDD46}" type="pres">
      <dgm:prSet presAssocID="{66D4FF95-1EB0-4922-9EDD-4316051E7A69}" presName="hierChild4" presStyleCnt="0"/>
      <dgm:spPr/>
    </dgm:pt>
    <dgm:pt modelId="{41589EF1-574F-4700-BB86-D4B8882F3266}" type="pres">
      <dgm:prSet presAssocID="{66D4FF95-1EB0-4922-9EDD-4316051E7A69}" presName="hierChild5" presStyleCnt="0"/>
      <dgm:spPr/>
    </dgm:pt>
    <dgm:pt modelId="{4E181C48-7CFB-4A67-B156-0E3665285404}" type="pres">
      <dgm:prSet presAssocID="{643154E4-867A-4E55-AB65-7A9A2E576B71}" presName="Name37" presStyleLbl="parChTrans1D3" presStyleIdx="2" presStyleCnt="14"/>
      <dgm:spPr/>
    </dgm:pt>
    <dgm:pt modelId="{2619ECE4-9EE4-4E20-85DE-E3C67963EF30}" type="pres">
      <dgm:prSet presAssocID="{6BB041D4-CCED-4F59-9FC2-DE265107CD86}" presName="hierRoot2" presStyleCnt="0">
        <dgm:presLayoutVars>
          <dgm:hierBranch val="init"/>
        </dgm:presLayoutVars>
      </dgm:prSet>
      <dgm:spPr/>
    </dgm:pt>
    <dgm:pt modelId="{A095E9D2-E4C6-4BC0-9462-C4E7730A6504}" type="pres">
      <dgm:prSet presAssocID="{6BB041D4-CCED-4F59-9FC2-DE265107CD86}" presName="rootComposite" presStyleCnt="0"/>
      <dgm:spPr/>
    </dgm:pt>
    <dgm:pt modelId="{853628B6-8555-405B-BD0C-AB0A3694B1F5}" type="pres">
      <dgm:prSet presAssocID="{6BB041D4-CCED-4F59-9FC2-DE265107CD86}" presName="rootText" presStyleLbl="node3" presStyleIdx="2" presStyleCnt="14">
        <dgm:presLayoutVars>
          <dgm:chPref val="3"/>
        </dgm:presLayoutVars>
      </dgm:prSet>
      <dgm:spPr/>
    </dgm:pt>
    <dgm:pt modelId="{E0CBF8A1-A34A-4599-ABC3-0A1837093306}" type="pres">
      <dgm:prSet presAssocID="{6BB041D4-CCED-4F59-9FC2-DE265107CD86}" presName="rootConnector" presStyleLbl="node3" presStyleIdx="2" presStyleCnt="14"/>
      <dgm:spPr/>
    </dgm:pt>
    <dgm:pt modelId="{F2AB793D-8974-415D-98AB-832597D93321}" type="pres">
      <dgm:prSet presAssocID="{6BB041D4-CCED-4F59-9FC2-DE265107CD86}" presName="hierChild4" presStyleCnt="0"/>
      <dgm:spPr/>
    </dgm:pt>
    <dgm:pt modelId="{011D6CC9-2C32-444F-9CCA-4D5223A3D8DA}" type="pres">
      <dgm:prSet presAssocID="{6BB041D4-CCED-4F59-9FC2-DE265107CD86}" presName="hierChild5" presStyleCnt="0"/>
      <dgm:spPr/>
    </dgm:pt>
    <dgm:pt modelId="{CBEC202F-A6EE-401C-B527-AE4AF3DD9F46}" type="pres">
      <dgm:prSet presAssocID="{606365D2-9AE4-4A9D-8521-16D86E3DCD68}" presName="Name37" presStyleLbl="parChTrans1D3" presStyleIdx="3" presStyleCnt="14"/>
      <dgm:spPr/>
    </dgm:pt>
    <dgm:pt modelId="{65123C4A-0501-4E60-9027-437AFB070DFA}" type="pres">
      <dgm:prSet presAssocID="{4569A18E-644D-4DCB-B717-A0D60B71CAEE}" presName="hierRoot2" presStyleCnt="0">
        <dgm:presLayoutVars>
          <dgm:hierBranch val="init"/>
        </dgm:presLayoutVars>
      </dgm:prSet>
      <dgm:spPr/>
    </dgm:pt>
    <dgm:pt modelId="{BF5899F9-8B0D-47C0-880E-8B7F8A7F0BAC}" type="pres">
      <dgm:prSet presAssocID="{4569A18E-644D-4DCB-B717-A0D60B71CAEE}" presName="rootComposite" presStyleCnt="0"/>
      <dgm:spPr/>
    </dgm:pt>
    <dgm:pt modelId="{A881F6B2-7A5A-409D-A2E5-B4174A02C17D}" type="pres">
      <dgm:prSet presAssocID="{4569A18E-644D-4DCB-B717-A0D60B71CAEE}" presName="rootText" presStyleLbl="node3" presStyleIdx="3" presStyleCnt="14">
        <dgm:presLayoutVars>
          <dgm:chPref val="3"/>
        </dgm:presLayoutVars>
      </dgm:prSet>
      <dgm:spPr>
        <a:xfrm>
          <a:off x="1576096" y="4911815"/>
          <a:ext cx="1075456" cy="537728"/>
        </a:xfrm>
        <a:prstGeom prst="rect">
          <a:avLst/>
        </a:prstGeom>
      </dgm:spPr>
    </dgm:pt>
    <dgm:pt modelId="{B4A833EA-0354-4AE3-966C-5FC534CD00CF}" type="pres">
      <dgm:prSet presAssocID="{4569A18E-644D-4DCB-B717-A0D60B71CAEE}" presName="rootConnector" presStyleLbl="node3" presStyleIdx="3" presStyleCnt="14"/>
      <dgm:spPr/>
    </dgm:pt>
    <dgm:pt modelId="{3FA0D197-0DF5-4C0A-A7F8-45ED67A88257}" type="pres">
      <dgm:prSet presAssocID="{4569A18E-644D-4DCB-B717-A0D60B71CAEE}" presName="hierChild4" presStyleCnt="0"/>
      <dgm:spPr/>
    </dgm:pt>
    <dgm:pt modelId="{BD99653C-C10F-46FF-B7A1-CEA6E2D31750}" type="pres">
      <dgm:prSet presAssocID="{4569A18E-644D-4DCB-B717-A0D60B71CAEE}" presName="hierChild5" presStyleCnt="0"/>
      <dgm:spPr/>
    </dgm:pt>
    <dgm:pt modelId="{8732E834-3E7A-4D15-BE78-4913458D2287}" type="pres">
      <dgm:prSet presAssocID="{F9CA682A-2D5B-493F-B733-6FE5793C1D29}" presName="hierChild5" presStyleCnt="0"/>
      <dgm:spPr/>
    </dgm:pt>
    <dgm:pt modelId="{CC316A42-0E6F-4FC4-B3EC-22F3712CA002}" type="pres">
      <dgm:prSet presAssocID="{2629CAD2-62B6-4823-915E-0B899207ED32}" presName="Name37" presStyleLbl="parChTrans1D2" presStyleIdx="2" presStyleCnt="7"/>
      <dgm:spPr/>
    </dgm:pt>
    <dgm:pt modelId="{6E1B12A5-E0FE-45A7-A66A-8873A6CD209E}" type="pres">
      <dgm:prSet presAssocID="{9A29B2F9-32BD-44B1-9085-6CF0DAFE2358}" presName="hierRoot2" presStyleCnt="0">
        <dgm:presLayoutVars>
          <dgm:hierBranch val="init"/>
        </dgm:presLayoutVars>
      </dgm:prSet>
      <dgm:spPr/>
    </dgm:pt>
    <dgm:pt modelId="{6A3473FD-865A-41B4-ABDC-BE22A5E8C118}" type="pres">
      <dgm:prSet presAssocID="{9A29B2F9-32BD-44B1-9085-6CF0DAFE2358}" presName="rootComposite" presStyleCnt="0"/>
      <dgm:spPr/>
    </dgm:pt>
    <dgm:pt modelId="{D7E667C5-5638-46FF-A03D-2439E6C289BD}" type="pres">
      <dgm:prSet presAssocID="{9A29B2F9-32BD-44B1-9085-6CF0DAFE2358}" presName="rootText" presStyleLbl="node2" presStyleIdx="2" presStyleCnt="6">
        <dgm:presLayoutVars>
          <dgm:chPref val="3"/>
        </dgm:presLayoutVars>
      </dgm:prSet>
      <dgm:spPr/>
    </dgm:pt>
    <dgm:pt modelId="{701BE568-EB06-4056-B984-7BAD3EC1DF2D}" type="pres">
      <dgm:prSet presAssocID="{9A29B2F9-32BD-44B1-9085-6CF0DAFE2358}" presName="rootConnector" presStyleLbl="node2" presStyleIdx="2" presStyleCnt="6"/>
      <dgm:spPr/>
    </dgm:pt>
    <dgm:pt modelId="{A851D50E-619A-4717-A896-F583D4E0238C}" type="pres">
      <dgm:prSet presAssocID="{9A29B2F9-32BD-44B1-9085-6CF0DAFE2358}" presName="hierChild4" presStyleCnt="0"/>
      <dgm:spPr/>
    </dgm:pt>
    <dgm:pt modelId="{E6F3E167-0E23-46D3-9DD7-0BEC15DF8BC5}" type="pres">
      <dgm:prSet presAssocID="{89968DC8-52D6-4BB2-AF05-93066241E633}" presName="Name37" presStyleLbl="parChTrans1D3" presStyleIdx="4" presStyleCnt="14"/>
      <dgm:spPr/>
    </dgm:pt>
    <dgm:pt modelId="{27E73269-3716-41D8-9233-763DFC0E6F32}" type="pres">
      <dgm:prSet presAssocID="{36623AB8-8667-4A65-A609-758C45D4B124}" presName="hierRoot2" presStyleCnt="0">
        <dgm:presLayoutVars>
          <dgm:hierBranch val="init"/>
        </dgm:presLayoutVars>
      </dgm:prSet>
      <dgm:spPr/>
    </dgm:pt>
    <dgm:pt modelId="{B4E1F51B-B8DC-49C3-9E67-B40406A1B503}" type="pres">
      <dgm:prSet presAssocID="{36623AB8-8667-4A65-A609-758C45D4B124}" presName="rootComposite" presStyleCnt="0"/>
      <dgm:spPr/>
    </dgm:pt>
    <dgm:pt modelId="{A4559EDB-43F3-4BF4-8297-00C373334E0E}" type="pres">
      <dgm:prSet presAssocID="{36623AB8-8667-4A65-A609-758C45D4B124}" presName="rootText" presStyleLbl="node3" presStyleIdx="4" presStyleCnt="14">
        <dgm:presLayoutVars>
          <dgm:chPref val="3"/>
        </dgm:presLayoutVars>
      </dgm:prSet>
      <dgm:spPr/>
    </dgm:pt>
    <dgm:pt modelId="{3F0D2601-B939-48EF-92AB-AB7FAAEDDA76}" type="pres">
      <dgm:prSet presAssocID="{36623AB8-8667-4A65-A609-758C45D4B124}" presName="rootConnector" presStyleLbl="node3" presStyleIdx="4" presStyleCnt="14"/>
      <dgm:spPr/>
    </dgm:pt>
    <dgm:pt modelId="{C187CAD5-B0B0-4644-9F85-38F2E96A6552}" type="pres">
      <dgm:prSet presAssocID="{36623AB8-8667-4A65-A609-758C45D4B124}" presName="hierChild4" presStyleCnt="0"/>
      <dgm:spPr/>
    </dgm:pt>
    <dgm:pt modelId="{FE96FD44-5779-47AD-894F-86B46B97BDF0}" type="pres">
      <dgm:prSet presAssocID="{36623AB8-8667-4A65-A609-758C45D4B124}" presName="hierChild5" presStyleCnt="0"/>
      <dgm:spPr/>
    </dgm:pt>
    <dgm:pt modelId="{2D23B246-9CC8-44BB-805F-F5315DFF55CD}" type="pres">
      <dgm:prSet presAssocID="{9A29B2F9-32BD-44B1-9085-6CF0DAFE2358}" presName="hierChild5" presStyleCnt="0"/>
      <dgm:spPr/>
    </dgm:pt>
    <dgm:pt modelId="{02C912C7-8DA1-4068-B07C-541AF731E485}" type="pres">
      <dgm:prSet presAssocID="{EB68D90D-D0A9-4C23-85A6-C22B7B38AB97}" presName="Name37" presStyleLbl="parChTrans1D2" presStyleIdx="3" presStyleCnt="7"/>
      <dgm:spPr/>
    </dgm:pt>
    <dgm:pt modelId="{8F771C13-0997-4FDC-904C-9493D1CAEF53}" type="pres">
      <dgm:prSet presAssocID="{3CD01170-97EF-46AD-9DA0-9464CBDA8911}" presName="hierRoot2" presStyleCnt="0">
        <dgm:presLayoutVars>
          <dgm:hierBranch val="init"/>
        </dgm:presLayoutVars>
      </dgm:prSet>
      <dgm:spPr/>
    </dgm:pt>
    <dgm:pt modelId="{8A0271D1-C239-4C73-BEAF-021A401D1F79}" type="pres">
      <dgm:prSet presAssocID="{3CD01170-97EF-46AD-9DA0-9464CBDA8911}" presName="rootComposite" presStyleCnt="0"/>
      <dgm:spPr/>
    </dgm:pt>
    <dgm:pt modelId="{5FC004B9-78B3-4294-B6AE-3225F3A818D3}" type="pres">
      <dgm:prSet presAssocID="{3CD01170-97EF-46AD-9DA0-9464CBDA8911}" presName="rootText" presStyleLbl="node2" presStyleIdx="3" presStyleCnt="6">
        <dgm:presLayoutVars>
          <dgm:chPref val="3"/>
        </dgm:presLayoutVars>
      </dgm:prSet>
      <dgm:spPr/>
    </dgm:pt>
    <dgm:pt modelId="{A10C6898-3E9A-46E6-B8DC-330B058EA7A6}" type="pres">
      <dgm:prSet presAssocID="{3CD01170-97EF-46AD-9DA0-9464CBDA8911}" presName="rootConnector" presStyleLbl="node2" presStyleIdx="3" presStyleCnt="6"/>
      <dgm:spPr/>
    </dgm:pt>
    <dgm:pt modelId="{C6B96039-249E-4E55-BC60-6DE8D9BC042F}" type="pres">
      <dgm:prSet presAssocID="{3CD01170-97EF-46AD-9DA0-9464CBDA8911}" presName="hierChild4" presStyleCnt="0"/>
      <dgm:spPr/>
    </dgm:pt>
    <dgm:pt modelId="{CCA29D1B-E34A-42B6-B820-741CD055D19C}" type="pres">
      <dgm:prSet presAssocID="{D5503CC8-28B7-4881-B862-F1A7C54104A9}" presName="Name37" presStyleLbl="parChTrans1D3" presStyleIdx="5" presStyleCnt="14"/>
      <dgm:spPr/>
    </dgm:pt>
    <dgm:pt modelId="{DB374227-B80E-4CE9-8A58-5F0A7DA84282}" type="pres">
      <dgm:prSet presAssocID="{3D3E57E3-35C1-4B44-BD86-F46DCA748F7C}" presName="hierRoot2" presStyleCnt="0">
        <dgm:presLayoutVars>
          <dgm:hierBranch val="init"/>
        </dgm:presLayoutVars>
      </dgm:prSet>
      <dgm:spPr/>
    </dgm:pt>
    <dgm:pt modelId="{C2CA408E-80C7-4F9C-87B9-15FB183622BC}" type="pres">
      <dgm:prSet presAssocID="{3D3E57E3-35C1-4B44-BD86-F46DCA748F7C}" presName="rootComposite" presStyleCnt="0"/>
      <dgm:spPr/>
    </dgm:pt>
    <dgm:pt modelId="{7F0ECDA2-16F7-4680-BD16-B7E26ACB931C}" type="pres">
      <dgm:prSet presAssocID="{3D3E57E3-35C1-4B44-BD86-F46DCA748F7C}" presName="rootText" presStyleLbl="node3" presStyleIdx="5" presStyleCnt="14">
        <dgm:presLayoutVars>
          <dgm:chPref val="3"/>
        </dgm:presLayoutVars>
      </dgm:prSet>
      <dgm:spPr>
        <a:xfrm>
          <a:off x="3955415" y="3739822"/>
          <a:ext cx="1017560" cy="508780"/>
        </a:xfrm>
        <a:prstGeom prst="rect">
          <a:avLst/>
        </a:prstGeom>
      </dgm:spPr>
    </dgm:pt>
    <dgm:pt modelId="{F24CB118-163F-46D8-BB3B-8BDFCAAAB085}" type="pres">
      <dgm:prSet presAssocID="{3D3E57E3-35C1-4B44-BD86-F46DCA748F7C}" presName="rootConnector" presStyleLbl="node3" presStyleIdx="5" presStyleCnt="14"/>
      <dgm:spPr/>
    </dgm:pt>
    <dgm:pt modelId="{3CF5F657-7617-4F75-A68A-B15A554AAC63}" type="pres">
      <dgm:prSet presAssocID="{3D3E57E3-35C1-4B44-BD86-F46DCA748F7C}" presName="hierChild4" presStyleCnt="0"/>
      <dgm:spPr/>
    </dgm:pt>
    <dgm:pt modelId="{C3CED8E0-0027-47D1-9940-2DBB513FD30C}" type="pres">
      <dgm:prSet presAssocID="{3D3E57E3-35C1-4B44-BD86-F46DCA748F7C}" presName="hierChild5" presStyleCnt="0"/>
      <dgm:spPr/>
    </dgm:pt>
    <dgm:pt modelId="{02C7CA06-0FCE-4AB7-8D92-1E0A69A4453A}" type="pres">
      <dgm:prSet presAssocID="{F28910DA-C3CD-4EAD-B8D2-1EBC3DCC1506}" presName="Name37" presStyleLbl="parChTrans1D3" presStyleIdx="6" presStyleCnt="14"/>
      <dgm:spPr/>
    </dgm:pt>
    <dgm:pt modelId="{923AC63E-9F60-4782-A5B5-4EEDE22B7D34}" type="pres">
      <dgm:prSet presAssocID="{2C63BB51-F177-4CD1-A9A3-7ECB7435BEB4}" presName="hierRoot2" presStyleCnt="0">
        <dgm:presLayoutVars>
          <dgm:hierBranch val="init"/>
        </dgm:presLayoutVars>
      </dgm:prSet>
      <dgm:spPr/>
    </dgm:pt>
    <dgm:pt modelId="{EA7195A8-6E43-44D5-A077-685A89D579B8}" type="pres">
      <dgm:prSet presAssocID="{2C63BB51-F177-4CD1-A9A3-7ECB7435BEB4}" presName="rootComposite" presStyleCnt="0"/>
      <dgm:spPr/>
    </dgm:pt>
    <dgm:pt modelId="{CA7ECC41-0CCD-4903-92F9-2099C2F63F8B}" type="pres">
      <dgm:prSet presAssocID="{2C63BB51-F177-4CD1-A9A3-7ECB7435BEB4}" presName="rootText" presStyleLbl="node3" presStyleIdx="6" presStyleCnt="14">
        <dgm:presLayoutVars>
          <dgm:chPref val="3"/>
        </dgm:presLayoutVars>
      </dgm:prSet>
      <dgm:spPr>
        <a:xfrm>
          <a:off x="4178700" y="4148241"/>
          <a:ext cx="1075456" cy="537728"/>
        </a:xfrm>
        <a:prstGeom prst="rect">
          <a:avLst/>
        </a:prstGeom>
      </dgm:spPr>
    </dgm:pt>
    <dgm:pt modelId="{D763B284-AE89-4687-BEA4-DC9C8BDBF849}" type="pres">
      <dgm:prSet presAssocID="{2C63BB51-F177-4CD1-A9A3-7ECB7435BEB4}" presName="rootConnector" presStyleLbl="node3" presStyleIdx="6" presStyleCnt="14"/>
      <dgm:spPr/>
    </dgm:pt>
    <dgm:pt modelId="{32FD6C38-5EF7-4C18-8258-FF53A502BD74}" type="pres">
      <dgm:prSet presAssocID="{2C63BB51-F177-4CD1-A9A3-7ECB7435BEB4}" presName="hierChild4" presStyleCnt="0"/>
      <dgm:spPr/>
    </dgm:pt>
    <dgm:pt modelId="{1ED77BA2-9283-4CE4-94F7-4616CF49ECCB}" type="pres">
      <dgm:prSet presAssocID="{2C63BB51-F177-4CD1-A9A3-7ECB7435BEB4}" presName="hierChild5" presStyleCnt="0"/>
      <dgm:spPr/>
    </dgm:pt>
    <dgm:pt modelId="{59D09C62-8D9B-41D3-A59E-E51DEB35C29A}" type="pres">
      <dgm:prSet presAssocID="{FCA88683-64B9-40D4-83FA-F7C430EEAB88}" presName="Name37" presStyleLbl="parChTrans1D3" presStyleIdx="7" presStyleCnt="14"/>
      <dgm:spPr/>
    </dgm:pt>
    <dgm:pt modelId="{6D57C3E2-485E-4693-AD34-EA507E9353A5}" type="pres">
      <dgm:prSet presAssocID="{88EF9284-2F7C-45D9-BBB5-FC8A3BBB5C82}" presName="hierRoot2" presStyleCnt="0">
        <dgm:presLayoutVars>
          <dgm:hierBranch val="init"/>
        </dgm:presLayoutVars>
      </dgm:prSet>
      <dgm:spPr/>
    </dgm:pt>
    <dgm:pt modelId="{E26B4D85-74A3-4FE4-BCCC-53A07AE9FBC4}" type="pres">
      <dgm:prSet presAssocID="{88EF9284-2F7C-45D9-BBB5-FC8A3BBB5C82}" presName="rootComposite" presStyleCnt="0"/>
      <dgm:spPr/>
    </dgm:pt>
    <dgm:pt modelId="{C94FE5A5-283D-4890-9E85-43825269EDB4}" type="pres">
      <dgm:prSet presAssocID="{88EF9284-2F7C-45D9-BBB5-FC8A3BBB5C82}" presName="rootText" presStyleLbl="node3" presStyleIdx="7" presStyleCnt="14">
        <dgm:presLayoutVars>
          <dgm:chPref val="3"/>
        </dgm:presLayoutVars>
      </dgm:prSet>
      <dgm:spPr>
        <a:xfrm>
          <a:off x="4178700" y="4911815"/>
          <a:ext cx="1075456" cy="537728"/>
        </a:xfrm>
        <a:prstGeom prst="rect">
          <a:avLst/>
        </a:prstGeom>
      </dgm:spPr>
    </dgm:pt>
    <dgm:pt modelId="{D955E9D0-5B15-41A4-8356-008F1B317854}" type="pres">
      <dgm:prSet presAssocID="{88EF9284-2F7C-45D9-BBB5-FC8A3BBB5C82}" presName="rootConnector" presStyleLbl="node3" presStyleIdx="7" presStyleCnt="14"/>
      <dgm:spPr/>
    </dgm:pt>
    <dgm:pt modelId="{D7A82EA2-E49A-4DBD-BBC7-9B956DC36695}" type="pres">
      <dgm:prSet presAssocID="{88EF9284-2F7C-45D9-BBB5-FC8A3BBB5C82}" presName="hierChild4" presStyleCnt="0"/>
      <dgm:spPr/>
    </dgm:pt>
    <dgm:pt modelId="{D6AC566C-89B1-4BF1-949B-63B9BDF5396C}" type="pres">
      <dgm:prSet presAssocID="{88EF9284-2F7C-45D9-BBB5-FC8A3BBB5C82}" presName="hierChild5" presStyleCnt="0"/>
      <dgm:spPr/>
    </dgm:pt>
    <dgm:pt modelId="{3ECB1C27-2605-47FA-9DB8-52A68E703EEC}" type="pres">
      <dgm:prSet presAssocID="{9E3D29C6-274D-400E-93BE-63FCFE6A8572}" presName="Name37" presStyleLbl="parChTrans1D3" presStyleIdx="8" presStyleCnt="14"/>
      <dgm:spPr/>
    </dgm:pt>
    <dgm:pt modelId="{8E697E51-D0E9-446D-85D4-7D87BE309CC7}" type="pres">
      <dgm:prSet presAssocID="{75477616-17D5-48AB-AE21-AB4C7A8F430D}" presName="hierRoot2" presStyleCnt="0">
        <dgm:presLayoutVars>
          <dgm:hierBranch val="init"/>
        </dgm:presLayoutVars>
      </dgm:prSet>
      <dgm:spPr/>
    </dgm:pt>
    <dgm:pt modelId="{44AB17CF-D17D-4209-9914-5D615B7DFC62}" type="pres">
      <dgm:prSet presAssocID="{75477616-17D5-48AB-AE21-AB4C7A8F430D}" presName="rootComposite" presStyleCnt="0"/>
      <dgm:spPr/>
    </dgm:pt>
    <dgm:pt modelId="{45A3ECF2-5720-4B5E-923D-0F2EC8F024BD}" type="pres">
      <dgm:prSet presAssocID="{75477616-17D5-48AB-AE21-AB4C7A8F430D}" presName="rootText" presStyleLbl="node3" presStyleIdx="8" presStyleCnt="14">
        <dgm:presLayoutVars>
          <dgm:chPref val="3"/>
        </dgm:presLayoutVars>
      </dgm:prSet>
      <dgm:spPr>
        <a:xfrm>
          <a:off x="4178700" y="5675389"/>
          <a:ext cx="1075456" cy="537728"/>
        </a:xfrm>
        <a:prstGeom prst="rect">
          <a:avLst/>
        </a:prstGeom>
      </dgm:spPr>
    </dgm:pt>
    <dgm:pt modelId="{4B3E6CF9-FFAF-4249-9215-92396DF5109E}" type="pres">
      <dgm:prSet presAssocID="{75477616-17D5-48AB-AE21-AB4C7A8F430D}" presName="rootConnector" presStyleLbl="node3" presStyleIdx="8" presStyleCnt="14"/>
      <dgm:spPr/>
    </dgm:pt>
    <dgm:pt modelId="{E4665254-271E-4A0D-9258-95B5F530A1D7}" type="pres">
      <dgm:prSet presAssocID="{75477616-17D5-48AB-AE21-AB4C7A8F430D}" presName="hierChild4" presStyleCnt="0"/>
      <dgm:spPr/>
    </dgm:pt>
    <dgm:pt modelId="{F97EEDCA-B075-4B15-9EE8-844A58475508}" type="pres">
      <dgm:prSet presAssocID="{75477616-17D5-48AB-AE21-AB4C7A8F430D}" presName="hierChild5" presStyleCnt="0"/>
      <dgm:spPr/>
    </dgm:pt>
    <dgm:pt modelId="{D3E04A60-224B-4516-B5CC-B91F2CA721E6}" type="pres">
      <dgm:prSet presAssocID="{3CD01170-97EF-46AD-9DA0-9464CBDA8911}" presName="hierChild5" presStyleCnt="0"/>
      <dgm:spPr/>
    </dgm:pt>
    <dgm:pt modelId="{3994877D-337D-466C-80F7-F69ADB9CE4B1}" type="pres">
      <dgm:prSet presAssocID="{20AB8CE4-6ED4-4C5A-9AB8-657C7D710201}" presName="Name37" presStyleLbl="parChTrans1D2" presStyleIdx="4" presStyleCnt="7"/>
      <dgm:spPr/>
    </dgm:pt>
    <dgm:pt modelId="{F16B524F-D062-4B41-922B-D7BD0CAFB69B}" type="pres">
      <dgm:prSet presAssocID="{6AE36B5C-679B-44F7-AE6D-5FF3593FA643}" presName="hierRoot2" presStyleCnt="0">
        <dgm:presLayoutVars>
          <dgm:hierBranch val="init"/>
        </dgm:presLayoutVars>
      </dgm:prSet>
      <dgm:spPr/>
    </dgm:pt>
    <dgm:pt modelId="{B4B75951-87AB-4B94-B92A-A0165D008CF5}" type="pres">
      <dgm:prSet presAssocID="{6AE36B5C-679B-44F7-AE6D-5FF3593FA643}" presName="rootComposite" presStyleCnt="0"/>
      <dgm:spPr/>
    </dgm:pt>
    <dgm:pt modelId="{A2678F18-6098-453B-AC27-18E787BD10F9}" type="pres">
      <dgm:prSet presAssocID="{6AE36B5C-679B-44F7-AE6D-5FF3593FA643}" presName="rootText" presStyleLbl="node2" presStyleIdx="4" presStyleCnt="6">
        <dgm:presLayoutVars>
          <dgm:chPref val="3"/>
        </dgm:presLayoutVars>
      </dgm:prSet>
      <dgm:spPr/>
    </dgm:pt>
    <dgm:pt modelId="{232E8417-6986-4BB0-B6F7-77DFB9CF75EA}" type="pres">
      <dgm:prSet presAssocID="{6AE36B5C-679B-44F7-AE6D-5FF3593FA643}" presName="rootConnector" presStyleLbl="node2" presStyleIdx="4" presStyleCnt="6"/>
      <dgm:spPr/>
    </dgm:pt>
    <dgm:pt modelId="{06B9DD58-9D9C-494A-88A0-A0D498714D9C}" type="pres">
      <dgm:prSet presAssocID="{6AE36B5C-679B-44F7-AE6D-5FF3593FA643}" presName="hierChild4" presStyleCnt="0"/>
      <dgm:spPr/>
    </dgm:pt>
    <dgm:pt modelId="{5EE3B6C9-7D7F-4E49-B35B-43E7B6152A78}" type="pres">
      <dgm:prSet presAssocID="{6AE36B5C-679B-44F7-AE6D-5FF3593FA643}" presName="hierChild5" presStyleCnt="0"/>
      <dgm:spPr/>
    </dgm:pt>
    <dgm:pt modelId="{3E0E60D3-3560-4FA0-88C2-09A346819923}" type="pres">
      <dgm:prSet presAssocID="{5D50A071-59C4-4E02-B5C9-693A95B3E5C6}" presName="Name37" presStyleLbl="parChTrans1D2" presStyleIdx="5" presStyleCnt="7"/>
      <dgm:spPr/>
    </dgm:pt>
    <dgm:pt modelId="{4B477006-E28C-40E5-8DA5-6D278C0AF633}" type="pres">
      <dgm:prSet presAssocID="{8EF3D800-B140-4CE2-A596-D6966448D817}" presName="hierRoot2" presStyleCnt="0">
        <dgm:presLayoutVars>
          <dgm:hierBranch val="init"/>
        </dgm:presLayoutVars>
      </dgm:prSet>
      <dgm:spPr/>
    </dgm:pt>
    <dgm:pt modelId="{60ABAB2C-83C2-402C-93F4-A019059D2657}" type="pres">
      <dgm:prSet presAssocID="{8EF3D800-B140-4CE2-A596-D6966448D817}" presName="rootComposite" presStyleCnt="0"/>
      <dgm:spPr/>
    </dgm:pt>
    <dgm:pt modelId="{AF7CF3A4-F088-4802-A844-3889F4D9D927}" type="pres">
      <dgm:prSet presAssocID="{8EF3D800-B140-4CE2-A596-D6966448D817}" presName="rootText" presStyleLbl="node2" presStyleIdx="5" presStyleCnt="6">
        <dgm:presLayoutVars>
          <dgm:chPref val="3"/>
        </dgm:presLayoutVars>
      </dgm:prSet>
      <dgm:spPr/>
    </dgm:pt>
    <dgm:pt modelId="{34BEC073-423E-4A80-A4C7-5678BCB303E9}" type="pres">
      <dgm:prSet presAssocID="{8EF3D800-B140-4CE2-A596-D6966448D817}" presName="rootConnector" presStyleLbl="node2" presStyleIdx="5" presStyleCnt="6"/>
      <dgm:spPr/>
    </dgm:pt>
    <dgm:pt modelId="{CDEA81B0-7019-4B7A-B43B-519AF214121A}" type="pres">
      <dgm:prSet presAssocID="{8EF3D800-B140-4CE2-A596-D6966448D817}" presName="hierChild4" presStyleCnt="0"/>
      <dgm:spPr/>
    </dgm:pt>
    <dgm:pt modelId="{11A48681-A4E8-42B9-9EF7-F1DBAD5F7D98}" type="pres">
      <dgm:prSet presAssocID="{0151BED2-1B3C-4BB5-AE13-05FDA9857A36}" presName="Name37" presStyleLbl="parChTrans1D3" presStyleIdx="9" presStyleCnt="14"/>
      <dgm:spPr/>
    </dgm:pt>
    <dgm:pt modelId="{6390CA96-6FB1-425D-AA27-02DBF41DF835}" type="pres">
      <dgm:prSet presAssocID="{5343449B-F77E-4358-A298-B7745B189345}" presName="hierRoot2" presStyleCnt="0">
        <dgm:presLayoutVars>
          <dgm:hierBranch val="init"/>
        </dgm:presLayoutVars>
      </dgm:prSet>
      <dgm:spPr/>
    </dgm:pt>
    <dgm:pt modelId="{0336EC77-9A8C-49EB-8B4B-8311D47DB6C1}" type="pres">
      <dgm:prSet presAssocID="{5343449B-F77E-4358-A298-B7745B189345}" presName="rootComposite" presStyleCnt="0"/>
      <dgm:spPr/>
    </dgm:pt>
    <dgm:pt modelId="{1357D7D8-78E8-4C97-8A24-B3FD99B080BD}" type="pres">
      <dgm:prSet presAssocID="{5343449B-F77E-4358-A298-B7745B189345}" presName="rootText" presStyleLbl="node3" presStyleIdx="9" presStyleCnt="14">
        <dgm:presLayoutVars>
          <dgm:chPref val="3"/>
        </dgm:presLayoutVars>
      </dgm:prSet>
      <dgm:spPr/>
    </dgm:pt>
    <dgm:pt modelId="{163F7670-64D4-4A96-B3DD-38740E72DE31}" type="pres">
      <dgm:prSet presAssocID="{5343449B-F77E-4358-A298-B7745B189345}" presName="rootConnector" presStyleLbl="node3" presStyleIdx="9" presStyleCnt="14"/>
      <dgm:spPr/>
    </dgm:pt>
    <dgm:pt modelId="{931E3213-3618-4F60-BDA1-AE8CB877EE19}" type="pres">
      <dgm:prSet presAssocID="{5343449B-F77E-4358-A298-B7745B189345}" presName="hierChild4" presStyleCnt="0"/>
      <dgm:spPr/>
    </dgm:pt>
    <dgm:pt modelId="{4F22FF58-F610-40E7-AC44-EE0B31E0E12F}" type="pres">
      <dgm:prSet presAssocID="{5343449B-F77E-4358-A298-B7745B189345}" presName="hierChild5" presStyleCnt="0"/>
      <dgm:spPr/>
    </dgm:pt>
    <dgm:pt modelId="{FCC761E3-E827-4963-BC5B-5F30E957B10F}" type="pres">
      <dgm:prSet presAssocID="{E99E266F-B9E1-49A2-8B63-1F2142841047}" presName="Name37" presStyleLbl="parChTrans1D3" presStyleIdx="10" presStyleCnt="14"/>
      <dgm:spPr/>
    </dgm:pt>
    <dgm:pt modelId="{5F5A2222-8C0B-4926-BF0E-DC187B79F91F}" type="pres">
      <dgm:prSet presAssocID="{D98C96C2-204B-48D8-A92D-F94C30B509C3}" presName="hierRoot2" presStyleCnt="0">
        <dgm:presLayoutVars>
          <dgm:hierBranch val="init"/>
        </dgm:presLayoutVars>
      </dgm:prSet>
      <dgm:spPr/>
    </dgm:pt>
    <dgm:pt modelId="{F3ECCD9F-F828-4B95-90A9-DD642657B387}" type="pres">
      <dgm:prSet presAssocID="{D98C96C2-204B-48D8-A92D-F94C30B509C3}" presName="rootComposite" presStyleCnt="0"/>
      <dgm:spPr/>
    </dgm:pt>
    <dgm:pt modelId="{463244FB-87ED-467B-8C4A-584FFC819F15}" type="pres">
      <dgm:prSet presAssocID="{D98C96C2-204B-48D8-A92D-F94C30B509C3}" presName="rootText" presStyleLbl="node3" presStyleIdx="10" presStyleCnt="14">
        <dgm:presLayoutVars>
          <dgm:chPref val="3"/>
        </dgm:presLayoutVars>
      </dgm:prSet>
      <dgm:spPr/>
    </dgm:pt>
    <dgm:pt modelId="{72CEB3E0-8828-49B6-B24F-AB5152E9F43F}" type="pres">
      <dgm:prSet presAssocID="{D98C96C2-204B-48D8-A92D-F94C30B509C3}" presName="rootConnector" presStyleLbl="node3" presStyleIdx="10" presStyleCnt="14"/>
      <dgm:spPr/>
    </dgm:pt>
    <dgm:pt modelId="{D82BE24A-821E-41A8-96C4-82508D1009C7}" type="pres">
      <dgm:prSet presAssocID="{D98C96C2-204B-48D8-A92D-F94C30B509C3}" presName="hierChild4" presStyleCnt="0"/>
      <dgm:spPr/>
    </dgm:pt>
    <dgm:pt modelId="{397371A4-A8CC-4296-9C99-20198D88A947}" type="pres">
      <dgm:prSet presAssocID="{D98C96C2-204B-48D8-A92D-F94C30B509C3}" presName="hierChild5" presStyleCnt="0"/>
      <dgm:spPr/>
    </dgm:pt>
    <dgm:pt modelId="{8FB1F1B7-5E06-409E-BD79-25DC0744CC2C}" type="pres">
      <dgm:prSet presAssocID="{6EEDC526-07DD-4E6D-B1A2-9D5BF879D822}" presName="Name37" presStyleLbl="parChTrans1D3" presStyleIdx="11" presStyleCnt="14"/>
      <dgm:spPr/>
    </dgm:pt>
    <dgm:pt modelId="{8E1E1A2E-94A8-4BA8-87AF-3B652C3F0282}" type="pres">
      <dgm:prSet presAssocID="{8ECF76F0-294E-4261-8BCF-3EB8A3D30750}" presName="hierRoot2" presStyleCnt="0">
        <dgm:presLayoutVars>
          <dgm:hierBranch val="init"/>
        </dgm:presLayoutVars>
      </dgm:prSet>
      <dgm:spPr/>
    </dgm:pt>
    <dgm:pt modelId="{DC32567F-1E8D-46E9-A397-53EA9374CF25}" type="pres">
      <dgm:prSet presAssocID="{8ECF76F0-294E-4261-8BCF-3EB8A3D30750}" presName="rootComposite" presStyleCnt="0"/>
      <dgm:spPr/>
    </dgm:pt>
    <dgm:pt modelId="{514F757C-56C7-4851-AA43-8E6A938A797A}" type="pres">
      <dgm:prSet presAssocID="{8ECF76F0-294E-4261-8BCF-3EB8A3D30750}" presName="rootText" presStyleLbl="node3" presStyleIdx="11" presStyleCnt="14">
        <dgm:presLayoutVars>
          <dgm:chPref val="3"/>
        </dgm:presLayoutVars>
      </dgm:prSet>
      <dgm:spPr/>
    </dgm:pt>
    <dgm:pt modelId="{A5753C24-B28A-4E31-8B5D-327F4DC8B8BE}" type="pres">
      <dgm:prSet presAssocID="{8ECF76F0-294E-4261-8BCF-3EB8A3D30750}" presName="rootConnector" presStyleLbl="node3" presStyleIdx="11" presStyleCnt="14"/>
      <dgm:spPr/>
    </dgm:pt>
    <dgm:pt modelId="{71B2137E-98A5-4E24-AB51-2532350A565C}" type="pres">
      <dgm:prSet presAssocID="{8ECF76F0-294E-4261-8BCF-3EB8A3D30750}" presName="hierChild4" presStyleCnt="0"/>
      <dgm:spPr/>
    </dgm:pt>
    <dgm:pt modelId="{C29144AC-CC47-4AAE-A845-4D16BD31C1ED}" type="pres">
      <dgm:prSet presAssocID="{8ECF76F0-294E-4261-8BCF-3EB8A3D30750}" presName="hierChild5" presStyleCnt="0"/>
      <dgm:spPr/>
    </dgm:pt>
    <dgm:pt modelId="{C88ACA6E-4B20-4905-8E5D-6840CC4E7C9D}" type="pres">
      <dgm:prSet presAssocID="{CD819A58-F889-4511-81A8-74845B3CB3A2}" presName="Name37" presStyleLbl="parChTrans1D3" presStyleIdx="12" presStyleCnt="14"/>
      <dgm:spPr/>
    </dgm:pt>
    <dgm:pt modelId="{1B587240-4FB4-4FD8-905A-0606EC491B27}" type="pres">
      <dgm:prSet presAssocID="{4D951B33-7785-4338-AE47-9685BB8FF0E6}" presName="hierRoot2" presStyleCnt="0">
        <dgm:presLayoutVars>
          <dgm:hierBranch val="init"/>
        </dgm:presLayoutVars>
      </dgm:prSet>
      <dgm:spPr/>
    </dgm:pt>
    <dgm:pt modelId="{046F9920-77D0-496B-88E1-D0CE68FF3774}" type="pres">
      <dgm:prSet presAssocID="{4D951B33-7785-4338-AE47-9685BB8FF0E6}" presName="rootComposite" presStyleCnt="0"/>
      <dgm:spPr/>
    </dgm:pt>
    <dgm:pt modelId="{04320800-A47A-4B92-80D0-6B30D21A7E36}" type="pres">
      <dgm:prSet presAssocID="{4D951B33-7785-4338-AE47-9685BB8FF0E6}" presName="rootText" presStyleLbl="node3" presStyleIdx="12" presStyleCnt="14">
        <dgm:presLayoutVars>
          <dgm:chPref val="3"/>
        </dgm:presLayoutVars>
      </dgm:prSet>
      <dgm:spPr/>
    </dgm:pt>
    <dgm:pt modelId="{0FF3BF18-A373-44DE-98FF-2419BD6EDD4A}" type="pres">
      <dgm:prSet presAssocID="{4D951B33-7785-4338-AE47-9685BB8FF0E6}" presName="rootConnector" presStyleLbl="node3" presStyleIdx="12" presStyleCnt="14"/>
      <dgm:spPr/>
    </dgm:pt>
    <dgm:pt modelId="{E7A0FCB9-5DEA-446B-B058-293443A65B05}" type="pres">
      <dgm:prSet presAssocID="{4D951B33-7785-4338-AE47-9685BB8FF0E6}" presName="hierChild4" presStyleCnt="0"/>
      <dgm:spPr/>
    </dgm:pt>
    <dgm:pt modelId="{238B7EA0-3305-4DA5-8E64-720D85EEE6D5}" type="pres">
      <dgm:prSet presAssocID="{4D951B33-7785-4338-AE47-9685BB8FF0E6}" presName="hierChild5" presStyleCnt="0"/>
      <dgm:spPr/>
    </dgm:pt>
    <dgm:pt modelId="{BB022338-A7BC-47C7-A8F3-0BE8FA4F8F2B}" type="pres">
      <dgm:prSet presAssocID="{F997DA23-771D-46BF-BBF0-7C3D93FE7236}" presName="Name37" presStyleLbl="parChTrans1D3" presStyleIdx="13" presStyleCnt="14"/>
      <dgm:spPr/>
    </dgm:pt>
    <dgm:pt modelId="{9CAAB92E-B3B3-4811-ADF5-DB568B3E16F6}" type="pres">
      <dgm:prSet presAssocID="{341E6A59-31FA-4942-A7E2-A40C99239664}" presName="hierRoot2" presStyleCnt="0">
        <dgm:presLayoutVars>
          <dgm:hierBranch val="init"/>
        </dgm:presLayoutVars>
      </dgm:prSet>
      <dgm:spPr/>
    </dgm:pt>
    <dgm:pt modelId="{04DF0635-2074-4779-A2F1-ED203BA3F710}" type="pres">
      <dgm:prSet presAssocID="{341E6A59-31FA-4942-A7E2-A40C99239664}" presName="rootComposite" presStyleCnt="0"/>
      <dgm:spPr/>
    </dgm:pt>
    <dgm:pt modelId="{1E546B02-85BE-4D47-B078-7F36C5AD26ED}" type="pres">
      <dgm:prSet presAssocID="{341E6A59-31FA-4942-A7E2-A40C99239664}" presName="rootText" presStyleLbl="node3" presStyleIdx="13" presStyleCnt="14">
        <dgm:presLayoutVars>
          <dgm:chPref val="3"/>
        </dgm:presLayoutVars>
      </dgm:prSet>
      <dgm:spPr/>
    </dgm:pt>
    <dgm:pt modelId="{4F24B9AC-1ACD-4677-904C-5085E7B747B5}" type="pres">
      <dgm:prSet presAssocID="{341E6A59-31FA-4942-A7E2-A40C99239664}" presName="rootConnector" presStyleLbl="node3" presStyleIdx="13" presStyleCnt="14"/>
      <dgm:spPr/>
    </dgm:pt>
    <dgm:pt modelId="{003C9208-32D1-401B-91F0-5FCC966301A0}" type="pres">
      <dgm:prSet presAssocID="{341E6A59-31FA-4942-A7E2-A40C99239664}" presName="hierChild4" presStyleCnt="0"/>
      <dgm:spPr/>
    </dgm:pt>
    <dgm:pt modelId="{4E22D617-1137-4132-B058-7744F11938B5}" type="pres">
      <dgm:prSet presAssocID="{341E6A59-31FA-4942-A7E2-A40C99239664}" presName="hierChild5" presStyleCnt="0"/>
      <dgm:spPr/>
    </dgm:pt>
    <dgm:pt modelId="{02504E08-C371-4E8A-A872-8B80E46B4878}" type="pres">
      <dgm:prSet presAssocID="{8EF3D800-B140-4CE2-A596-D6966448D817}" presName="hierChild5" presStyleCnt="0"/>
      <dgm:spPr/>
    </dgm:pt>
    <dgm:pt modelId="{CCA7B5F8-F382-473C-B894-52CB89DFE205}" type="pres">
      <dgm:prSet presAssocID="{EF1B730C-2596-42EB-AFA0-ED2338701156}" presName="hierChild3" presStyleCnt="0"/>
      <dgm:spPr/>
    </dgm:pt>
    <dgm:pt modelId="{DF603F05-8690-4C59-8E27-9D52AE388BA7}" type="pres">
      <dgm:prSet presAssocID="{ABCB9451-CF80-4DB6-9E1F-25054444C7F4}" presName="Name111" presStyleLbl="parChTrans1D2" presStyleIdx="6" presStyleCnt="7"/>
      <dgm:spPr/>
    </dgm:pt>
    <dgm:pt modelId="{1FE69619-4E27-43D5-AAF3-EBECE5B2BB77}" type="pres">
      <dgm:prSet presAssocID="{FB2C688D-CBE3-4C3F-A6D3-B1348A7C293D}" presName="hierRoot3" presStyleCnt="0">
        <dgm:presLayoutVars>
          <dgm:hierBranch val="init"/>
        </dgm:presLayoutVars>
      </dgm:prSet>
      <dgm:spPr/>
    </dgm:pt>
    <dgm:pt modelId="{3A7D8FEE-7949-424D-B978-D5CFDED5200C}" type="pres">
      <dgm:prSet presAssocID="{FB2C688D-CBE3-4C3F-A6D3-B1348A7C293D}" presName="rootComposite3" presStyleCnt="0"/>
      <dgm:spPr/>
    </dgm:pt>
    <dgm:pt modelId="{4D69244A-70F6-4A45-8158-5407F4A6BE3B}" type="pres">
      <dgm:prSet presAssocID="{FB2C688D-CBE3-4C3F-A6D3-B1348A7C293D}" presName="rootText3" presStyleLbl="asst1" presStyleIdx="0" presStyleCnt="1" custLinFactNeighborX="-51282" custLinFactNeighborY="-16640">
        <dgm:presLayoutVars>
          <dgm:chPref val="3"/>
        </dgm:presLayoutVars>
      </dgm:prSet>
      <dgm:spPr/>
    </dgm:pt>
    <dgm:pt modelId="{16F84AFD-518B-457B-9298-CE0667298DB2}" type="pres">
      <dgm:prSet presAssocID="{FB2C688D-CBE3-4C3F-A6D3-B1348A7C293D}" presName="rootConnector3" presStyleLbl="asst1" presStyleIdx="0" presStyleCnt="1"/>
      <dgm:spPr/>
    </dgm:pt>
    <dgm:pt modelId="{F9531F62-D65F-46D7-A6A5-3C8CEB29A253}" type="pres">
      <dgm:prSet presAssocID="{FB2C688D-CBE3-4C3F-A6D3-B1348A7C293D}" presName="hierChild6" presStyleCnt="0"/>
      <dgm:spPr/>
    </dgm:pt>
    <dgm:pt modelId="{B1E22F04-249A-4D2E-A07F-8E53D4838B8F}" type="pres">
      <dgm:prSet presAssocID="{FB2C688D-CBE3-4C3F-A6D3-B1348A7C293D}" presName="hierChild7" presStyleCnt="0"/>
      <dgm:spPr/>
    </dgm:pt>
  </dgm:ptLst>
  <dgm:cxnLst>
    <dgm:cxn modelId="{98F36702-A1D0-4999-BB18-A1EEC5EB6F57}" type="presOf" srcId="{3D3E57E3-35C1-4B44-BD86-F46DCA748F7C}" destId="{F24CB118-163F-46D8-BB3B-8BDFCAAAB085}" srcOrd="1" destOrd="0" presId="urn:microsoft.com/office/officeart/2005/8/layout/orgChart1"/>
    <dgm:cxn modelId="{0F66A702-3090-4517-9BA3-EA6124413A65}" type="presOf" srcId="{89968DC8-52D6-4BB2-AF05-93066241E633}" destId="{E6F3E167-0E23-46D3-9DD7-0BEC15DF8BC5}" srcOrd="0" destOrd="0" presId="urn:microsoft.com/office/officeart/2005/8/layout/orgChart1"/>
    <dgm:cxn modelId="{141FDC03-F290-4C0E-94BF-18D3141C7558}" type="presOf" srcId="{B5026889-B0BB-4FB0-A867-DA18E4BDA5A2}" destId="{53F3E8C9-C0C5-4E0D-8E62-45F89E265E19}" srcOrd="0" destOrd="0" presId="urn:microsoft.com/office/officeart/2005/8/layout/orgChart1"/>
    <dgm:cxn modelId="{0F8EE508-4C41-494D-A781-6D779E1840E9}" type="presOf" srcId="{4D951B33-7785-4338-AE47-9685BB8FF0E6}" destId="{0FF3BF18-A373-44DE-98FF-2419BD6EDD4A}" srcOrd="1" destOrd="0" presId="urn:microsoft.com/office/officeart/2005/8/layout/orgChart1"/>
    <dgm:cxn modelId="{E78EA80A-6D9F-49E8-A562-DF5C4B2D7443}" type="presOf" srcId="{3CD01170-97EF-46AD-9DA0-9464CBDA8911}" destId="{5FC004B9-78B3-4294-B6AE-3225F3A818D3}" srcOrd="0" destOrd="0" presId="urn:microsoft.com/office/officeart/2005/8/layout/orgChart1"/>
    <dgm:cxn modelId="{19973B0D-295E-4A40-9119-2835FF6688C2}" type="presOf" srcId="{6BB041D4-CCED-4F59-9FC2-DE265107CD86}" destId="{E0CBF8A1-A34A-4599-ABC3-0A1837093306}" srcOrd="1" destOrd="0" presId="urn:microsoft.com/office/officeart/2005/8/layout/orgChart1"/>
    <dgm:cxn modelId="{223FF40E-11B1-4FE3-AB95-3C8D09343CAD}" type="presOf" srcId="{CD819A58-F889-4511-81A8-74845B3CB3A2}" destId="{C88ACA6E-4B20-4905-8E5D-6840CC4E7C9D}" srcOrd="0" destOrd="0" presId="urn:microsoft.com/office/officeart/2005/8/layout/orgChart1"/>
    <dgm:cxn modelId="{C2E7460F-42B3-470B-B33E-2840E0783D74}" type="presOf" srcId="{EB68D90D-D0A9-4C23-85A6-C22B7B38AB97}" destId="{02C912C7-8DA1-4068-B07C-541AF731E485}" srcOrd="0" destOrd="0" presId="urn:microsoft.com/office/officeart/2005/8/layout/orgChart1"/>
    <dgm:cxn modelId="{8A1B0310-B812-4438-B04E-2979B395AEAF}" type="presOf" srcId="{643154E4-867A-4E55-AB65-7A9A2E576B71}" destId="{4E181C48-7CFB-4A67-B156-0E3665285404}" srcOrd="0" destOrd="0" presId="urn:microsoft.com/office/officeart/2005/8/layout/orgChart1"/>
    <dgm:cxn modelId="{33461A14-2AD0-44A0-BCBC-B235CDEF61EA}" type="presOf" srcId="{B5026889-B0BB-4FB0-A867-DA18E4BDA5A2}" destId="{893F70D2-6817-402A-B2A0-068A97B712C1}" srcOrd="1" destOrd="0" presId="urn:microsoft.com/office/officeart/2005/8/layout/orgChart1"/>
    <dgm:cxn modelId="{AD656E1B-7BBC-4FA9-A940-47C6A71BA898}" type="presOf" srcId="{6AE36B5C-679B-44F7-AE6D-5FF3593FA643}" destId="{A2678F18-6098-453B-AC27-18E787BD10F9}" srcOrd="0" destOrd="0" presId="urn:microsoft.com/office/officeart/2005/8/layout/orgChart1"/>
    <dgm:cxn modelId="{B47FD91C-88DD-4B38-9CFC-4829A0F33500}" srcId="{8EF3D800-B140-4CE2-A596-D6966448D817}" destId="{5343449B-F77E-4358-A298-B7745B189345}" srcOrd="0" destOrd="0" parTransId="{0151BED2-1B3C-4BB5-AE13-05FDA9857A36}" sibTransId="{3921C999-5854-47B0-AF30-4B7082D8C343}"/>
    <dgm:cxn modelId="{C4ECFC1F-33D6-469E-9DA3-1B35A0158443}" type="presOf" srcId="{2C63BB51-F177-4CD1-A9A3-7ECB7435BEB4}" destId="{D763B284-AE89-4687-BEA4-DC9C8BDBF849}" srcOrd="1" destOrd="0" presId="urn:microsoft.com/office/officeart/2005/8/layout/orgChart1"/>
    <dgm:cxn modelId="{1898AF21-1A41-4367-969A-FFCB440AABFA}" type="presOf" srcId="{75477616-17D5-48AB-AE21-AB4C7A8F430D}" destId="{45A3ECF2-5720-4B5E-923D-0F2EC8F024BD}" srcOrd="0" destOrd="0" presId="urn:microsoft.com/office/officeart/2005/8/layout/orgChart1"/>
    <dgm:cxn modelId="{F0392B26-54F9-43E8-8288-DEC7643B7990}" type="presOf" srcId="{FB2C688D-CBE3-4C3F-A6D3-B1348A7C293D}" destId="{16F84AFD-518B-457B-9298-CE0667298DB2}" srcOrd="1" destOrd="0" presId="urn:microsoft.com/office/officeart/2005/8/layout/orgChart1"/>
    <dgm:cxn modelId="{D17D6529-D29B-45EB-B09F-5E9509144B85}" srcId="{F9CA682A-2D5B-493F-B733-6FE5793C1D29}" destId="{66D4FF95-1EB0-4922-9EDD-4316051E7A69}" srcOrd="0" destOrd="0" parTransId="{62F43754-C54A-4A06-84FC-9556D9EC8604}" sibTransId="{8C3F407C-D23E-4BA0-B069-A4DF4317ED1E}"/>
    <dgm:cxn modelId="{46B5802A-B948-4D0C-AFDA-C806F7225E7D}" type="presOf" srcId="{4569A18E-644D-4DCB-B717-A0D60B71CAEE}" destId="{B4A833EA-0354-4AE3-966C-5FC534CD00CF}" srcOrd="1" destOrd="0" presId="urn:microsoft.com/office/officeart/2005/8/layout/orgChart1"/>
    <dgm:cxn modelId="{CDBCCD2A-1764-4921-AA8B-5007B3C06E85}" srcId="{EF1B730C-2596-42EB-AFA0-ED2338701156}" destId="{6AE36B5C-679B-44F7-AE6D-5FF3593FA643}" srcOrd="5" destOrd="0" parTransId="{20AB8CE4-6ED4-4C5A-9AB8-657C7D710201}" sibTransId="{3D26824F-CA6E-40EA-9896-8243FD6A692E}"/>
    <dgm:cxn modelId="{78BC632E-313D-439B-BCC0-BC0652B21DDE}" srcId="{3CD01170-97EF-46AD-9DA0-9464CBDA8911}" destId="{2C63BB51-F177-4CD1-A9A3-7ECB7435BEB4}" srcOrd="1" destOrd="0" parTransId="{F28910DA-C3CD-4EAD-B8D2-1EBC3DCC1506}" sibTransId="{7A4D80EC-EC15-4B33-94B4-F39683197741}"/>
    <dgm:cxn modelId="{E5388B2E-DFE9-4CC0-BB2C-F13318A43755}" type="presOf" srcId="{E99E266F-B9E1-49A2-8B63-1F2142841047}" destId="{FCC761E3-E827-4963-BC5B-5F30E957B10F}" srcOrd="0" destOrd="0" presId="urn:microsoft.com/office/officeart/2005/8/layout/orgChart1"/>
    <dgm:cxn modelId="{715E532F-C261-42A9-AE9A-7FAC17EFC50D}" type="presOf" srcId="{5D50A071-59C4-4E02-B5C9-693A95B3E5C6}" destId="{3E0E60D3-3560-4FA0-88C2-09A346819923}" srcOrd="0" destOrd="0" presId="urn:microsoft.com/office/officeart/2005/8/layout/orgChart1"/>
    <dgm:cxn modelId="{32BB3031-65F1-4892-B255-5DA7F34716DA}" type="presOf" srcId="{659D9626-E5C7-4E66-9BD9-EC29A9C06F21}" destId="{758CD80C-B2CE-489F-87B9-D96D202E2F8C}" srcOrd="0" destOrd="0" presId="urn:microsoft.com/office/officeart/2005/8/layout/orgChart1"/>
    <dgm:cxn modelId="{E55E3731-257F-4965-BD80-4BAB839653DF}" type="presOf" srcId="{8ECF76F0-294E-4261-8BCF-3EB8A3D30750}" destId="{A5753C24-B28A-4E31-8B5D-327F4DC8B8BE}" srcOrd="1" destOrd="0" presId="urn:microsoft.com/office/officeart/2005/8/layout/orgChart1"/>
    <dgm:cxn modelId="{20558734-4C33-4395-97EE-98B172F01D5E}" type="presOf" srcId="{2C63BB51-F177-4CD1-A9A3-7ECB7435BEB4}" destId="{CA7ECC41-0CCD-4903-92F9-2099C2F63F8B}" srcOrd="0" destOrd="0" presId="urn:microsoft.com/office/officeart/2005/8/layout/orgChart1"/>
    <dgm:cxn modelId="{F8A6853A-ABF9-46BC-A25A-D542CF1A3D69}" type="presOf" srcId="{3D3E57E3-35C1-4B44-BD86-F46DCA748F7C}" destId="{7F0ECDA2-16F7-4680-BD16-B7E26ACB931C}" srcOrd="0" destOrd="0" presId="urn:microsoft.com/office/officeart/2005/8/layout/orgChart1"/>
    <dgm:cxn modelId="{80D89C3D-808F-4A00-9B2C-13BBA756632B}" type="presOf" srcId="{606365D2-9AE4-4A9D-8521-16D86E3DCD68}" destId="{CBEC202F-A6EE-401C-B527-AE4AF3DD9F46}" srcOrd="0" destOrd="0" presId="urn:microsoft.com/office/officeart/2005/8/layout/orgChart1"/>
    <dgm:cxn modelId="{E88E0B3E-65D0-4FA8-96AD-E1B429CC2B66}" type="presOf" srcId="{5343449B-F77E-4358-A298-B7745B189345}" destId="{163F7670-64D4-4A96-B3DD-38740E72DE31}" srcOrd="1" destOrd="0" presId="urn:microsoft.com/office/officeart/2005/8/layout/orgChart1"/>
    <dgm:cxn modelId="{8CA1223F-A726-46BC-B4AF-F63ACEE533E3}" type="presOf" srcId="{D5503CC8-28B7-4881-B862-F1A7C54104A9}" destId="{CCA29D1B-E34A-42B6-B820-741CD055D19C}" srcOrd="0" destOrd="0" presId="urn:microsoft.com/office/officeart/2005/8/layout/orgChart1"/>
    <dgm:cxn modelId="{17553041-A76B-43F3-9BF0-1248FD4F1F1D}" type="presOf" srcId="{CA43A658-A950-45E7-AEB6-E02FB9647239}" destId="{19A22910-C655-444A-82E5-4306EACC5C5C}" srcOrd="0" destOrd="0" presId="urn:microsoft.com/office/officeart/2005/8/layout/orgChart1"/>
    <dgm:cxn modelId="{E7383E4C-561F-442D-B4DC-F56B733BCEBE}" srcId="{B5026889-B0BB-4FB0-A867-DA18E4BDA5A2}" destId="{CA43A658-A950-45E7-AEB6-E02FB9647239}" srcOrd="0" destOrd="0" parTransId="{45AEA115-6BED-426F-9C68-F78CD079B864}" sibTransId="{3268A8E7-CB7B-4FD8-9446-D59EAF58FAC2}"/>
    <dgm:cxn modelId="{1F74BA4D-B492-4C05-A3A1-EE4AD7746D4E}" type="presOf" srcId="{9A29B2F9-32BD-44B1-9085-6CF0DAFE2358}" destId="{701BE568-EB06-4056-B984-7BAD3EC1DF2D}" srcOrd="1" destOrd="0" presId="urn:microsoft.com/office/officeart/2005/8/layout/orgChart1"/>
    <dgm:cxn modelId="{F9552E4F-68E7-4BE8-86E7-37FAD072C298}" type="presOf" srcId="{D98C96C2-204B-48D8-A92D-F94C30B509C3}" destId="{463244FB-87ED-467B-8C4A-584FFC819F15}" srcOrd="0" destOrd="0" presId="urn:microsoft.com/office/officeart/2005/8/layout/orgChart1"/>
    <dgm:cxn modelId="{7696D453-B4FF-4081-9499-E90180B83BB8}" type="presOf" srcId="{88EF9284-2F7C-45D9-BBB5-FC8A3BBB5C82}" destId="{C94FE5A5-283D-4890-9E85-43825269EDB4}" srcOrd="0" destOrd="0" presId="urn:microsoft.com/office/officeart/2005/8/layout/orgChart1"/>
    <dgm:cxn modelId="{35C6F353-DD57-4FD1-838C-A3D9D24E803D}" srcId="{3CD01170-97EF-46AD-9DA0-9464CBDA8911}" destId="{88EF9284-2F7C-45D9-BBB5-FC8A3BBB5C82}" srcOrd="2" destOrd="0" parTransId="{FCA88683-64B9-40D4-83FA-F7C430EEAB88}" sibTransId="{5BFF0EED-E6FD-495F-A170-704503A6D593}"/>
    <dgm:cxn modelId="{AEF6D656-5550-444E-B6C1-350B877D057E}" type="presOf" srcId="{20AB8CE4-6ED4-4C5A-9AB8-657C7D710201}" destId="{3994877D-337D-466C-80F7-F69ADB9CE4B1}" srcOrd="0" destOrd="0" presId="urn:microsoft.com/office/officeart/2005/8/layout/orgChart1"/>
    <dgm:cxn modelId="{E7CDE45A-62AF-4E2E-A519-ECBC611944D1}" type="presOf" srcId="{F28910DA-C3CD-4EAD-B8D2-1EBC3DCC1506}" destId="{02C7CA06-0FCE-4AB7-8D92-1E0A69A4453A}" srcOrd="0" destOrd="0" presId="urn:microsoft.com/office/officeart/2005/8/layout/orgChart1"/>
    <dgm:cxn modelId="{A808935D-4787-4CD4-9F15-F59D3B580FF2}" type="presOf" srcId="{CA43A658-A950-45E7-AEB6-E02FB9647239}" destId="{47BE4A61-497B-4E04-9874-F99C71AEB83B}" srcOrd="1" destOrd="0" presId="urn:microsoft.com/office/officeart/2005/8/layout/orgChart1"/>
    <dgm:cxn modelId="{9964F160-FDE3-42A1-8B2A-98851BD54E89}" type="presOf" srcId="{2629CAD2-62B6-4823-915E-0B899207ED32}" destId="{CC316A42-0E6F-4FC4-B3EC-22F3712CA002}" srcOrd="0" destOrd="0" presId="urn:microsoft.com/office/officeart/2005/8/layout/orgChart1"/>
    <dgm:cxn modelId="{5980C465-AFBB-4CF1-AAB7-7F4E2D416566}" type="presOf" srcId="{341E6A59-31FA-4942-A7E2-A40C99239664}" destId="{1E546B02-85BE-4D47-B078-7F36C5AD26ED}" srcOrd="0" destOrd="0" presId="urn:microsoft.com/office/officeart/2005/8/layout/orgChart1"/>
    <dgm:cxn modelId="{32D9FD6A-CBA9-4262-BF7B-EA20E4608A6F}" type="presOf" srcId="{F9CA682A-2D5B-493F-B733-6FE5793C1D29}" destId="{FD32039E-5DF3-4DCC-8AA4-F4A6E95DCA34}" srcOrd="0" destOrd="0" presId="urn:microsoft.com/office/officeart/2005/8/layout/orgChart1"/>
    <dgm:cxn modelId="{F253276B-3D0C-4BFE-A443-E87090C62254}" srcId="{EF1B730C-2596-42EB-AFA0-ED2338701156}" destId="{F9CA682A-2D5B-493F-B733-6FE5793C1D29}" srcOrd="2" destOrd="0" parTransId="{659D9626-E5C7-4E66-9BD9-EC29A9C06F21}" sibTransId="{65428E66-916D-4999-8428-185640BD66E8}"/>
    <dgm:cxn modelId="{3D1A816C-5D43-4096-8354-3BA240A84FAC}" srcId="{9A29B2F9-32BD-44B1-9085-6CF0DAFE2358}" destId="{36623AB8-8667-4A65-A609-758C45D4B124}" srcOrd="0" destOrd="0" parTransId="{89968DC8-52D6-4BB2-AF05-93066241E633}" sibTransId="{BB4EA3C6-BA05-4D78-815A-DDA1F4EBB226}"/>
    <dgm:cxn modelId="{16C4A770-6B7D-43A8-91B9-853AECB8A25B}" type="presOf" srcId="{FCA88683-64B9-40D4-83FA-F7C430EEAB88}" destId="{59D09C62-8D9B-41D3-A59E-E51DEB35C29A}" srcOrd="0" destOrd="0" presId="urn:microsoft.com/office/officeart/2005/8/layout/orgChart1"/>
    <dgm:cxn modelId="{2CF69874-1CBB-4ED4-A221-9CD97869013A}" type="presOf" srcId="{4D951B33-7785-4338-AE47-9685BB8FF0E6}" destId="{04320800-A47A-4B92-80D0-6B30D21A7E36}" srcOrd="0" destOrd="0" presId="urn:microsoft.com/office/officeart/2005/8/layout/orgChart1"/>
    <dgm:cxn modelId="{F15EC774-6C42-40FA-9E69-D8A32A746C91}" type="presOf" srcId="{6EEDC526-07DD-4E6D-B1A2-9D5BF879D822}" destId="{8FB1F1B7-5E06-409E-BD79-25DC0744CC2C}" srcOrd="0" destOrd="0" presId="urn:microsoft.com/office/officeart/2005/8/layout/orgChart1"/>
    <dgm:cxn modelId="{F6289977-9442-4135-9118-3F7382F585ED}" type="presOf" srcId="{3CD01170-97EF-46AD-9DA0-9464CBDA8911}" destId="{A10C6898-3E9A-46E6-B8DC-330B058EA7A6}" srcOrd="1" destOrd="0" presId="urn:microsoft.com/office/officeart/2005/8/layout/orgChart1"/>
    <dgm:cxn modelId="{4BB2087A-DC46-4670-A324-E0CFF14C3BD2}" type="presOf" srcId="{36623AB8-8667-4A65-A609-758C45D4B124}" destId="{A4559EDB-43F3-4BF4-8297-00C373334E0E}" srcOrd="0" destOrd="0" presId="urn:microsoft.com/office/officeart/2005/8/layout/orgChart1"/>
    <dgm:cxn modelId="{AA27667D-B6CD-4C2B-9B44-D194B014AC82}" type="presOf" srcId="{F9CA682A-2D5B-493F-B733-6FE5793C1D29}" destId="{88AB4A06-F169-45C5-ADB8-94B90B7C2697}" srcOrd="1" destOrd="0" presId="urn:microsoft.com/office/officeart/2005/8/layout/orgChart1"/>
    <dgm:cxn modelId="{2ACAA97D-3D9C-4C5D-8185-96D0F2B4BCAC}" type="presOf" srcId="{EF1B730C-2596-42EB-AFA0-ED2338701156}" destId="{0F960ACC-41D6-49CD-8D8D-6253B19D85E7}" srcOrd="0" destOrd="0" presId="urn:microsoft.com/office/officeart/2005/8/layout/orgChart1"/>
    <dgm:cxn modelId="{F5663F7E-8CA8-4E71-BBEB-4DABD9AFA2B1}" srcId="{3CD01170-97EF-46AD-9DA0-9464CBDA8911}" destId="{75477616-17D5-48AB-AE21-AB4C7A8F430D}" srcOrd="3" destOrd="0" parTransId="{9E3D29C6-274D-400E-93BE-63FCFE6A8572}" sibTransId="{33A05B06-3644-4CB1-9754-932539364C5B}"/>
    <dgm:cxn modelId="{C7C00C82-02BB-4533-8644-D83F88C96659}" type="presOf" srcId="{88EF9284-2F7C-45D9-BBB5-FC8A3BBB5C82}" destId="{D955E9D0-5B15-41A4-8356-008F1B317854}" srcOrd="1" destOrd="0" presId="urn:microsoft.com/office/officeart/2005/8/layout/orgChart1"/>
    <dgm:cxn modelId="{EF271B85-DBAC-48FF-9B9C-E9971B9BF110}" srcId="{EF1B730C-2596-42EB-AFA0-ED2338701156}" destId="{B5026889-B0BB-4FB0-A867-DA18E4BDA5A2}" srcOrd="1" destOrd="0" parTransId="{948C6E03-8098-4369-B02F-040B25794621}" sibTransId="{70BAABF8-4FB1-4344-88DA-04EE7783616B}"/>
    <dgm:cxn modelId="{A7D6FB85-9B5F-41E3-A7BF-20BA3D5F2FF6}" type="presOf" srcId="{0151BED2-1B3C-4BB5-AE13-05FDA9857A36}" destId="{11A48681-A4E8-42B9-9EF7-F1DBAD5F7D98}" srcOrd="0" destOrd="0" presId="urn:microsoft.com/office/officeart/2005/8/layout/orgChart1"/>
    <dgm:cxn modelId="{7E44B288-8D83-4D5F-B063-8618A30EF7CA}" type="presOf" srcId="{D98C96C2-204B-48D8-A92D-F94C30B509C3}" destId="{72CEB3E0-8828-49B6-B24F-AB5152E9F43F}" srcOrd="1" destOrd="0" presId="urn:microsoft.com/office/officeart/2005/8/layout/orgChart1"/>
    <dgm:cxn modelId="{F4247E8E-D219-41A7-B793-BCB031112F03}" type="presOf" srcId="{6BB041D4-CCED-4F59-9FC2-DE265107CD86}" destId="{853628B6-8555-405B-BD0C-AB0A3694B1F5}" srcOrd="0" destOrd="0" presId="urn:microsoft.com/office/officeart/2005/8/layout/orgChart1"/>
    <dgm:cxn modelId="{52DF1B91-CFFE-4913-8ADE-8B90A8CBE000}" type="presOf" srcId="{ABCB9451-CF80-4DB6-9E1F-25054444C7F4}" destId="{DF603F05-8690-4C59-8E27-9D52AE388BA7}" srcOrd="0" destOrd="0" presId="urn:microsoft.com/office/officeart/2005/8/layout/orgChart1"/>
    <dgm:cxn modelId="{29E93A92-FD84-4148-8D9E-7B23022AAF74}" type="presOf" srcId="{8ECF76F0-294E-4261-8BCF-3EB8A3D30750}" destId="{514F757C-56C7-4851-AA43-8E6A938A797A}" srcOrd="0" destOrd="0" presId="urn:microsoft.com/office/officeart/2005/8/layout/orgChart1"/>
    <dgm:cxn modelId="{84C1EB95-94F1-4E09-A493-90C8E9A7A531}" type="presOf" srcId="{9E3D29C6-274D-400E-93BE-63FCFE6A8572}" destId="{3ECB1C27-2605-47FA-9DB8-52A68E703EEC}" srcOrd="0" destOrd="0" presId="urn:microsoft.com/office/officeart/2005/8/layout/orgChart1"/>
    <dgm:cxn modelId="{8D368596-3B6A-44A1-9870-BB2BC0406D2D}" srcId="{EF1B730C-2596-42EB-AFA0-ED2338701156}" destId="{FB2C688D-CBE3-4C3F-A6D3-B1348A7C293D}" srcOrd="0" destOrd="0" parTransId="{ABCB9451-CF80-4DB6-9E1F-25054444C7F4}" sibTransId="{1BA05EA3-B127-4FE5-81E3-901730DF1598}"/>
    <dgm:cxn modelId="{8AE6C797-47B8-49FA-B7ED-1ACD28CE89B6}" srcId="{8EF3D800-B140-4CE2-A596-D6966448D817}" destId="{8ECF76F0-294E-4261-8BCF-3EB8A3D30750}" srcOrd="2" destOrd="0" parTransId="{6EEDC526-07DD-4E6D-B1A2-9D5BF879D822}" sibTransId="{CA461D0F-1609-4226-8F78-D72992801ED4}"/>
    <dgm:cxn modelId="{04CD11A1-995C-46C7-9DC8-53FABC2CC2C4}" srcId="{EF1B730C-2596-42EB-AFA0-ED2338701156}" destId="{8EF3D800-B140-4CE2-A596-D6966448D817}" srcOrd="6" destOrd="0" parTransId="{5D50A071-59C4-4E02-B5C9-693A95B3E5C6}" sibTransId="{B3E61287-A8DA-40BD-97D4-9C86161C9219}"/>
    <dgm:cxn modelId="{833E2DA8-A6F5-41CB-9581-447688B9C124}" type="presOf" srcId="{9182BFAD-DC08-47CB-B4F2-8891BE7DB16A}" destId="{26452A65-6831-4927-BAF6-D74BBC1CA527}" srcOrd="0" destOrd="0" presId="urn:microsoft.com/office/officeart/2005/8/layout/orgChart1"/>
    <dgm:cxn modelId="{6C2892A8-EE11-419F-A9F9-314B1CD0CFEC}" srcId="{3CD01170-97EF-46AD-9DA0-9464CBDA8911}" destId="{3D3E57E3-35C1-4B44-BD86-F46DCA748F7C}" srcOrd="0" destOrd="0" parTransId="{D5503CC8-28B7-4881-B862-F1A7C54104A9}" sibTransId="{3CC8F380-4092-4AAC-A953-D25C62AAE3A5}"/>
    <dgm:cxn modelId="{DBCC12AA-1978-4478-A10A-5E45710A3809}" srcId="{EF1B730C-2596-42EB-AFA0-ED2338701156}" destId="{9A29B2F9-32BD-44B1-9085-6CF0DAFE2358}" srcOrd="3" destOrd="0" parTransId="{2629CAD2-62B6-4823-915E-0B899207ED32}" sibTransId="{8E157F7D-D463-46B7-8C31-E4B627EEB5B7}"/>
    <dgm:cxn modelId="{DD2D55AA-0E0B-4A01-AD42-5F13467C3AA0}" type="presOf" srcId="{75477616-17D5-48AB-AE21-AB4C7A8F430D}" destId="{4B3E6CF9-FFAF-4249-9215-92396DF5109E}" srcOrd="1" destOrd="0" presId="urn:microsoft.com/office/officeart/2005/8/layout/orgChart1"/>
    <dgm:cxn modelId="{9ABB5BAB-6568-467B-BF70-FA5F1D151BA1}" type="presOf" srcId="{66D4FF95-1EB0-4922-9EDD-4316051E7A69}" destId="{E514BA20-6C67-4D8F-8EBD-1265A7712C82}" srcOrd="0" destOrd="0" presId="urn:microsoft.com/office/officeart/2005/8/layout/orgChart1"/>
    <dgm:cxn modelId="{3385BEAB-52D3-4F86-B6F5-FCB16690143D}" type="presOf" srcId="{EF1B730C-2596-42EB-AFA0-ED2338701156}" destId="{C465AD19-8DA6-418D-82E1-2F57100EC7B5}" srcOrd="1" destOrd="0" presId="urn:microsoft.com/office/officeart/2005/8/layout/orgChart1"/>
    <dgm:cxn modelId="{E000BBAC-5F78-454C-9A72-A4C008853A0F}" type="presOf" srcId="{66D4FF95-1EB0-4922-9EDD-4316051E7A69}" destId="{4381B094-2DA8-48FD-A489-DD68388E30EE}" srcOrd="1" destOrd="0" presId="urn:microsoft.com/office/officeart/2005/8/layout/orgChart1"/>
    <dgm:cxn modelId="{D27A14B1-FECE-425C-82F2-278B69191A7C}" type="presOf" srcId="{8EF3D800-B140-4CE2-A596-D6966448D817}" destId="{34BEC073-423E-4A80-A4C7-5678BCB303E9}" srcOrd="1" destOrd="0" presId="urn:microsoft.com/office/officeart/2005/8/layout/orgChart1"/>
    <dgm:cxn modelId="{4CD4B0B7-9912-4E3C-B811-FAC961F385EA}" type="presOf" srcId="{6AE36B5C-679B-44F7-AE6D-5FF3593FA643}" destId="{232E8417-6986-4BB0-B6F7-77DFB9CF75EA}" srcOrd="1" destOrd="0" presId="urn:microsoft.com/office/officeart/2005/8/layout/orgChart1"/>
    <dgm:cxn modelId="{8C9F8FBC-2B1D-4312-87CB-B5A46CCF5877}" type="presOf" srcId="{62F43754-C54A-4A06-84FC-9556D9EC8604}" destId="{1D07C623-B4E0-49B1-9C66-5117390DE23B}" srcOrd="0" destOrd="0" presId="urn:microsoft.com/office/officeart/2005/8/layout/orgChart1"/>
    <dgm:cxn modelId="{132119D6-2339-4A05-9CC9-8C510836423E}" srcId="{F9CA682A-2D5B-493F-B733-6FE5793C1D29}" destId="{4569A18E-644D-4DCB-B717-A0D60B71CAEE}" srcOrd="2" destOrd="0" parTransId="{606365D2-9AE4-4A9D-8521-16D86E3DCD68}" sibTransId="{140015E6-66D3-4BE1-B287-886755964A1F}"/>
    <dgm:cxn modelId="{89E5EDD6-895D-4774-89B5-91BAC8D91F80}" srcId="{8EF3D800-B140-4CE2-A596-D6966448D817}" destId="{4D951B33-7785-4338-AE47-9685BB8FF0E6}" srcOrd="3" destOrd="0" parTransId="{CD819A58-F889-4511-81A8-74845B3CB3A2}" sibTransId="{CB90DEEC-7ABF-4F63-B9CF-E55D94DAAD83}"/>
    <dgm:cxn modelId="{05C79CD8-FA97-40E2-AA52-A356BD6D09B7}" srcId="{8EF3D800-B140-4CE2-A596-D6966448D817}" destId="{D98C96C2-204B-48D8-A92D-F94C30B509C3}" srcOrd="1" destOrd="0" parTransId="{E99E266F-B9E1-49A2-8B63-1F2142841047}" sibTransId="{81891516-BACD-437C-BC73-6C811E7D4441}"/>
    <dgm:cxn modelId="{67CD54D9-4A4A-4467-A3AD-70A8CF9BB4BA}" type="presOf" srcId="{45AEA115-6BED-426F-9C68-F78CD079B864}" destId="{90D7B082-2827-4AF7-834E-1E228036FACF}" srcOrd="0" destOrd="0" presId="urn:microsoft.com/office/officeart/2005/8/layout/orgChart1"/>
    <dgm:cxn modelId="{44B8EADA-8658-4C70-A5C6-9FE29C749EE8}" type="presOf" srcId="{341E6A59-31FA-4942-A7E2-A40C99239664}" destId="{4F24B9AC-1ACD-4677-904C-5085E7B747B5}" srcOrd="1" destOrd="0" presId="urn:microsoft.com/office/officeart/2005/8/layout/orgChart1"/>
    <dgm:cxn modelId="{607016DC-2793-47ED-907F-0296E984A5E5}" type="presOf" srcId="{F997DA23-771D-46BF-BBF0-7C3D93FE7236}" destId="{BB022338-A7BC-47C7-A8F3-0BE8FA4F8F2B}" srcOrd="0" destOrd="0" presId="urn:microsoft.com/office/officeart/2005/8/layout/orgChart1"/>
    <dgm:cxn modelId="{F04459DD-751E-48F9-BFAA-F894FFE88117}" srcId="{8EF3D800-B140-4CE2-A596-D6966448D817}" destId="{341E6A59-31FA-4942-A7E2-A40C99239664}" srcOrd="4" destOrd="0" parTransId="{F997DA23-771D-46BF-BBF0-7C3D93FE7236}" sibTransId="{B4288386-EB7F-4AD6-8D70-446941391717}"/>
    <dgm:cxn modelId="{8F889AE3-F1C0-4E12-8027-2E89AC9FD9D3}" srcId="{F9CA682A-2D5B-493F-B733-6FE5793C1D29}" destId="{6BB041D4-CCED-4F59-9FC2-DE265107CD86}" srcOrd="1" destOrd="0" parTransId="{643154E4-867A-4E55-AB65-7A9A2E576B71}" sibTransId="{C601A984-AE73-4450-AA64-58B61408F623}"/>
    <dgm:cxn modelId="{3F60BEE3-4A5B-4EA0-909C-CF2DF002C993}" type="presOf" srcId="{948C6E03-8098-4369-B02F-040B25794621}" destId="{7D24499B-A5D5-41DF-9B52-7CB3EF9A3D74}" srcOrd="0" destOrd="0" presId="urn:microsoft.com/office/officeart/2005/8/layout/orgChart1"/>
    <dgm:cxn modelId="{4B62E6E3-FCF0-4E52-86C7-856706B3BA4F}" srcId="{9182BFAD-DC08-47CB-B4F2-8891BE7DB16A}" destId="{EF1B730C-2596-42EB-AFA0-ED2338701156}" srcOrd="0" destOrd="0" parTransId="{B90627CA-F704-4418-A25B-A937994C9BD5}" sibTransId="{52EBFD9F-4884-4003-B3D5-33116C0399A9}"/>
    <dgm:cxn modelId="{93E3E9E5-3E75-4F69-9499-992C870EF7AC}" type="presOf" srcId="{5343449B-F77E-4358-A298-B7745B189345}" destId="{1357D7D8-78E8-4C97-8A24-B3FD99B080BD}" srcOrd="0" destOrd="0" presId="urn:microsoft.com/office/officeart/2005/8/layout/orgChart1"/>
    <dgm:cxn modelId="{882BE3E9-4C41-434C-BF88-2B79798EF86A}" type="presOf" srcId="{36623AB8-8667-4A65-A609-758C45D4B124}" destId="{3F0D2601-B939-48EF-92AB-AB7FAAEDDA76}" srcOrd="1" destOrd="0" presId="urn:microsoft.com/office/officeart/2005/8/layout/orgChart1"/>
    <dgm:cxn modelId="{0A9206EA-96C2-4AB2-A544-E4D2EC71BDCF}" type="presOf" srcId="{9A29B2F9-32BD-44B1-9085-6CF0DAFE2358}" destId="{D7E667C5-5638-46FF-A03D-2439E6C289BD}" srcOrd="0" destOrd="0" presId="urn:microsoft.com/office/officeart/2005/8/layout/orgChart1"/>
    <dgm:cxn modelId="{809B9CEB-F5BF-40CC-AC98-1248C905E20D}" type="presOf" srcId="{8EF3D800-B140-4CE2-A596-D6966448D817}" destId="{AF7CF3A4-F088-4802-A844-3889F4D9D927}" srcOrd="0" destOrd="0" presId="urn:microsoft.com/office/officeart/2005/8/layout/orgChart1"/>
    <dgm:cxn modelId="{D9A08CF5-648E-4B0F-9423-1F223A6FC713}" type="presOf" srcId="{4569A18E-644D-4DCB-B717-A0D60B71CAEE}" destId="{A881F6B2-7A5A-409D-A2E5-B4174A02C17D}" srcOrd="0" destOrd="0" presId="urn:microsoft.com/office/officeart/2005/8/layout/orgChart1"/>
    <dgm:cxn modelId="{A9D0A5F6-B01C-46E0-B18F-ACE9747858D0}" type="presOf" srcId="{FB2C688D-CBE3-4C3F-A6D3-B1348A7C293D}" destId="{4D69244A-70F6-4A45-8158-5407F4A6BE3B}" srcOrd="0" destOrd="0" presId="urn:microsoft.com/office/officeart/2005/8/layout/orgChart1"/>
    <dgm:cxn modelId="{950F95F8-6FE8-4F0A-8F4C-76ECA9DF005C}" srcId="{EF1B730C-2596-42EB-AFA0-ED2338701156}" destId="{3CD01170-97EF-46AD-9DA0-9464CBDA8911}" srcOrd="4" destOrd="0" parTransId="{EB68D90D-D0A9-4C23-85A6-C22B7B38AB97}" sibTransId="{3E5A3132-1EF0-4DE3-951D-E39CB65E312E}"/>
    <dgm:cxn modelId="{05C7EED4-7FFB-4285-830E-4744A3185E71}" type="presParOf" srcId="{26452A65-6831-4927-BAF6-D74BBC1CA527}" destId="{822FA6E4-E2C3-4560-9B69-CB7515C94E11}" srcOrd="0" destOrd="0" presId="urn:microsoft.com/office/officeart/2005/8/layout/orgChart1"/>
    <dgm:cxn modelId="{67A966D5-3571-446A-916E-6156022FAFD6}" type="presParOf" srcId="{822FA6E4-E2C3-4560-9B69-CB7515C94E11}" destId="{1D48536A-65B2-4D41-BDDC-9EE43606CC89}" srcOrd="0" destOrd="0" presId="urn:microsoft.com/office/officeart/2005/8/layout/orgChart1"/>
    <dgm:cxn modelId="{F5D63490-4D52-4630-AE87-9F16CC2CFA4D}" type="presParOf" srcId="{1D48536A-65B2-4D41-BDDC-9EE43606CC89}" destId="{0F960ACC-41D6-49CD-8D8D-6253B19D85E7}" srcOrd="0" destOrd="0" presId="urn:microsoft.com/office/officeart/2005/8/layout/orgChart1"/>
    <dgm:cxn modelId="{26F56E80-6C00-404D-8F75-5BB45F2C8C03}" type="presParOf" srcId="{1D48536A-65B2-4D41-BDDC-9EE43606CC89}" destId="{C465AD19-8DA6-418D-82E1-2F57100EC7B5}" srcOrd="1" destOrd="0" presId="urn:microsoft.com/office/officeart/2005/8/layout/orgChart1"/>
    <dgm:cxn modelId="{645A5C76-BB74-4F50-9307-4DAA92FC1E1E}" type="presParOf" srcId="{822FA6E4-E2C3-4560-9B69-CB7515C94E11}" destId="{5D62C914-1678-41B0-A101-2A3F1F7EAAD4}" srcOrd="1" destOrd="0" presId="urn:microsoft.com/office/officeart/2005/8/layout/orgChart1"/>
    <dgm:cxn modelId="{6EC0BA82-7496-4491-BDA4-D3E138603803}" type="presParOf" srcId="{5D62C914-1678-41B0-A101-2A3F1F7EAAD4}" destId="{7D24499B-A5D5-41DF-9B52-7CB3EF9A3D74}" srcOrd="0" destOrd="0" presId="urn:microsoft.com/office/officeart/2005/8/layout/orgChart1"/>
    <dgm:cxn modelId="{2FA1371F-D161-41A9-BE87-2E9BC7B22B67}" type="presParOf" srcId="{5D62C914-1678-41B0-A101-2A3F1F7EAAD4}" destId="{E8976A3D-A581-4BC4-9F77-CA20209A9CE8}" srcOrd="1" destOrd="0" presId="urn:microsoft.com/office/officeart/2005/8/layout/orgChart1"/>
    <dgm:cxn modelId="{E8700D61-5AAB-4911-AF46-525C0447A1C6}" type="presParOf" srcId="{E8976A3D-A581-4BC4-9F77-CA20209A9CE8}" destId="{C7BBC83F-B23C-4AC9-B00A-C632BD1C0442}" srcOrd="0" destOrd="0" presId="urn:microsoft.com/office/officeart/2005/8/layout/orgChart1"/>
    <dgm:cxn modelId="{EC7F81DB-060D-4BA7-8CD5-82AB831A344D}" type="presParOf" srcId="{C7BBC83F-B23C-4AC9-B00A-C632BD1C0442}" destId="{53F3E8C9-C0C5-4E0D-8E62-45F89E265E19}" srcOrd="0" destOrd="0" presId="urn:microsoft.com/office/officeart/2005/8/layout/orgChart1"/>
    <dgm:cxn modelId="{23286301-1800-44DC-8022-4D9C1DD1F29A}" type="presParOf" srcId="{C7BBC83F-B23C-4AC9-B00A-C632BD1C0442}" destId="{893F70D2-6817-402A-B2A0-068A97B712C1}" srcOrd="1" destOrd="0" presId="urn:microsoft.com/office/officeart/2005/8/layout/orgChart1"/>
    <dgm:cxn modelId="{440D5CC0-BED5-4289-A721-5585544DFD2F}" type="presParOf" srcId="{E8976A3D-A581-4BC4-9F77-CA20209A9CE8}" destId="{AE870879-F028-43F6-B2B6-877EB930D076}" srcOrd="1" destOrd="0" presId="urn:microsoft.com/office/officeart/2005/8/layout/orgChart1"/>
    <dgm:cxn modelId="{619ADDE4-9A42-4966-AE1C-949919162B88}" type="presParOf" srcId="{AE870879-F028-43F6-B2B6-877EB930D076}" destId="{90D7B082-2827-4AF7-834E-1E228036FACF}" srcOrd="0" destOrd="0" presId="urn:microsoft.com/office/officeart/2005/8/layout/orgChart1"/>
    <dgm:cxn modelId="{B600D0CE-4991-46FF-803F-AAF154B53818}" type="presParOf" srcId="{AE870879-F028-43F6-B2B6-877EB930D076}" destId="{E5A62878-5108-4AE6-BDC1-AB0CCEDD08C8}" srcOrd="1" destOrd="0" presId="urn:microsoft.com/office/officeart/2005/8/layout/orgChart1"/>
    <dgm:cxn modelId="{52C0FD8A-D43D-4F27-9FAC-885401B72A2D}" type="presParOf" srcId="{E5A62878-5108-4AE6-BDC1-AB0CCEDD08C8}" destId="{EB884936-586F-457D-BE56-792CF14124B6}" srcOrd="0" destOrd="0" presId="urn:microsoft.com/office/officeart/2005/8/layout/orgChart1"/>
    <dgm:cxn modelId="{C37E683C-A8F6-497E-8227-392470417999}" type="presParOf" srcId="{EB884936-586F-457D-BE56-792CF14124B6}" destId="{19A22910-C655-444A-82E5-4306EACC5C5C}" srcOrd="0" destOrd="0" presId="urn:microsoft.com/office/officeart/2005/8/layout/orgChart1"/>
    <dgm:cxn modelId="{7F2A8AA3-EB71-4B9A-978D-D01A84BB78B9}" type="presParOf" srcId="{EB884936-586F-457D-BE56-792CF14124B6}" destId="{47BE4A61-497B-4E04-9874-F99C71AEB83B}" srcOrd="1" destOrd="0" presId="urn:microsoft.com/office/officeart/2005/8/layout/orgChart1"/>
    <dgm:cxn modelId="{1EFE78AB-35D0-453F-B86C-BA745426B30A}" type="presParOf" srcId="{E5A62878-5108-4AE6-BDC1-AB0CCEDD08C8}" destId="{1E84C2F8-3681-4469-AAB7-93D3D3C5E3C8}" srcOrd="1" destOrd="0" presId="urn:microsoft.com/office/officeart/2005/8/layout/orgChart1"/>
    <dgm:cxn modelId="{FB9EC1F4-A4BC-4E8F-B821-EC5D8B3F20B2}" type="presParOf" srcId="{E5A62878-5108-4AE6-BDC1-AB0CCEDD08C8}" destId="{01599EC0-9056-4CB2-93DF-4D6345B6EADA}" srcOrd="2" destOrd="0" presId="urn:microsoft.com/office/officeart/2005/8/layout/orgChart1"/>
    <dgm:cxn modelId="{F2C546AE-AABA-4430-AA90-C8ED824E8C8D}" type="presParOf" srcId="{E8976A3D-A581-4BC4-9F77-CA20209A9CE8}" destId="{311762C7-AA1C-4D38-A3A4-D1C1F72AA2E9}" srcOrd="2" destOrd="0" presId="urn:microsoft.com/office/officeart/2005/8/layout/orgChart1"/>
    <dgm:cxn modelId="{E9A7E340-B2A7-4477-8E5B-E47A7942E66E}" type="presParOf" srcId="{5D62C914-1678-41B0-A101-2A3F1F7EAAD4}" destId="{758CD80C-B2CE-489F-87B9-D96D202E2F8C}" srcOrd="2" destOrd="0" presId="urn:microsoft.com/office/officeart/2005/8/layout/orgChart1"/>
    <dgm:cxn modelId="{5C361B3C-A44B-4B4E-BD93-A6779669ED41}" type="presParOf" srcId="{5D62C914-1678-41B0-A101-2A3F1F7EAAD4}" destId="{6168C60C-5947-44CE-BF6E-AC222A07F680}" srcOrd="3" destOrd="0" presId="urn:microsoft.com/office/officeart/2005/8/layout/orgChart1"/>
    <dgm:cxn modelId="{E0C7857B-FE4D-4E07-9BB1-56959F209354}" type="presParOf" srcId="{6168C60C-5947-44CE-BF6E-AC222A07F680}" destId="{19AC1834-BABA-40F2-8EF4-5F9BFF5571F8}" srcOrd="0" destOrd="0" presId="urn:microsoft.com/office/officeart/2005/8/layout/orgChart1"/>
    <dgm:cxn modelId="{67D76317-CF2A-4681-80D5-75D517749462}" type="presParOf" srcId="{19AC1834-BABA-40F2-8EF4-5F9BFF5571F8}" destId="{FD32039E-5DF3-4DCC-8AA4-F4A6E95DCA34}" srcOrd="0" destOrd="0" presId="urn:microsoft.com/office/officeart/2005/8/layout/orgChart1"/>
    <dgm:cxn modelId="{1935F8DD-5538-4AC8-9744-8556EE524128}" type="presParOf" srcId="{19AC1834-BABA-40F2-8EF4-5F9BFF5571F8}" destId="{88AB4A06-F169-45C5-ADB8-94B90B7C2697}" srcOrd="1" destOrd="0" presId="urn:microsoft.com/office/officeart/2005/8/layout/orgChart1"/>
    <dgm:cxn modelId="{26B34558-27A8-4FA6-82B7-434013C9ACBF}" type="presParOf" srcId="{6168C60C-5947-44CE-BF6E-AC222A07F680}" destId="{616A479F-230E-42F2-838E-105AEA0FCC29}" srcOrd="1" destOrd="0" presId="urn:microsoft.com/office/officeart/2005/8/layout/orgChart1"/>
    <dgm:cxn modelId="{9AA90F5A-65E8-4426-885A-521C5B56FD39}" type="presParOf" srcId="{616A479F-230E-42F2-838E-105AEA0FCC29}" destId="{1D07C623-B4E0-49B1-9C66-5117390DE23B}" srcOrd="0" destOrd="0" presId="urn:microsoft.com/office/officeart/2005/8/layout/orgChart1"/>
    <dgm:cxn modelId="{976883EC-4959-40FB-A506-ECB52BE8CEBD}" type="presParOf" srcId="{616A479F-230E-42F2-838E-105AEA0FCC29}" destId="{A15CCC19-6A42-4D9C-B42A-CA473F106D05}" srcOrd="1" destOrd="0" presId="urn:microsoft.com/office/officeart/2005/8/layout/orgChart1"/>
    <dgm:cxn modelId="{18685C25-E8D3-4111-8501-284C4280E518}" type="presParOf" srcId="{A15CCC19-6A42-4D9C-B42A-CA473F106D05}" destId="{F709A3FF-FD4F-45CB-866A-14DD70D45472}" srcOrd="0" destOrd="0" presId="urn:microsoft.com/office/officeart/2005/8/layout/orgChart1"/>
    <dgm:cxn modelId="{BCF76DDC-48CD-472B-B2B9-939D144BBF75}" type="presParOf" srcId="{F709A3FF-FD4F-45CB-866A-14DD70D45472}" destId="{E514BA20-6C67-4D8F-8EBD-1265A7712C82}" srcOrd="0" destOrd="0" presId="urn:microsoft.com/office/officeart/2005/8/layout/orgChart1"/>
    <dgm:cxn modelId="{7CAC875F-5CF9-4ABA-97E1-6C5549F0D6A9}" type="presParOf" srcId="{F709A3FF-FD4F-45CB-866A-14DD70D45472}" destId="{4381B094-2DA8-48FD-A489-DD68388E30EE}" srcOrd="1" destOrd="0" presId="urn:microsoft.com/office/officeart/2005/8/layout/orgChart1"/>
    <dgm:cxn modelId="{B3E079BE-F134-4F9E-892C-4C480EE73638}" type="presParOf" srcId="{A15CCC19-6A42-4D9C-B42A-CA473F106D05}" destId="{9F982AB5-A644-42B9-9BA3-CC4458DDDD46}" srcOrd="1" destOrd="0" presId="urn:microsoft.com/office/officeart/2005/8/layout/orgChart1"/>
    <dgm:cxn modelId="{1270B4E6-13B0-4E2C-9F2B-01248E3EC86D}" type="presParOf" srcId="{A15CCC19-6A42-4D9C-B42A-CA473F106D05}" destId="{41589EF1-574F-4700-BB86-D4B8882F3266}" srcOrd="2" destOrd="0" presId="urn:microsoft.com/office/officeart/2005/8/layout/orgChart1"/>
    <dgm:cxn modelId="{2797936F-D20C-40AE-893A-CF393CF31C69}" type="presParOf" srcId="{616A479F-230E-42F2-838E-105AEA0FCC29}" destId="{4E181C48-7CFB-4A67-B156-0E3665285404}" srcOrd="2" destOrd="0" presId="urn:microsoft.com/office/officeart/2005/8/layout/orgChart1"/>
    <dgm:cxn modelId="{D417DD10-01D6-47FE-9D7D-3662FE5FC9F4}" type="presParOf" srcId="{616A479F-230E-42F2-838E-105AEA0FCC29}" destId="{2619ECE4-9EE4-4E20-85DE-E3C67963EF30}" srcOrd="3" destOrd="0" presId="urn:microsoft.com/office/officeart/2005/8/layout/orgChart1"/>
    <dgm:cxn modelId="{C4DFB749-B7C0-4126-8270-28B1AB60CB8E}" type="presParOf" srcId="{2619ECE4-9EE4-4E20-85DE-E3C67963EF30}" destId="{A095E9D2-E4C6-4BC0-9462-C4E7730A6504}" srcOrd="0" destOrd="0" presId="urn:microsoft.com/office/officeart/2005/8/layout/orgChart1"/>
    <dgm:cxn modelId="{547A64E2-402C-4E13-BFB5-62DB775E66AE}" type="presParOf" srcId="{A095E9D2-E4C6-4BC0-9462-C4E7730A6504}" destId="{853628B6-8555-405B-BD0C-AB0A3694B1F5}" srcOrd="0" destOrd="0" presId="urn:microsoft.com/office/officeart/2005/8/layout/orgChart1"/>
    <dgm:cxn modelId="{901A27D2-C9A7-4FF4-AC06-3861E75BB2EE}" type="presParOf" srcId="{A095E9D2-E4C6-4BC0-9462-C4E7730A6504}" destId="{E0CBF8A1-A34A-4599-ABC3-0A1837093306}" srcOrd="1" destOrd="0" presId="urn:microsoft.com/office/officeart/2005/8/layout/orgChart1"/>
    <dgm:cxn modelId="{19693C1C-CBF5-4E9D-91A6-46649FA77A87}" type="presParOf" srcId="{2619ECE4-9EE4-4E20-85DE-E3C67963EF30}" destId="{F2AB793D-8974-415D-98AB-832597D93321}" srcOrd="1" destOrd="0" presId="urn:microsoft.com/office/officeart/2005/8/layout/orgChart1"/>
    <dgm:cxn modelId="{609BCA33-82A8-44C3-8B90-04323683F918}" type="presParOf" srcId="{2619ECE4-9EE4-4E20-85DE-E3C67963EF30}" destId="{011D6CC9-2C32-444F-9CCA-4D5223A3D8DA}" srcOrd="2" destOrd="0" presId="urn:microsoft.com/office/officeart/2005/8/layout/orgChart1"/>
    <dgm:cxn modelId="{43141D18-4A3E-406E-9677-1E91AE0A5A2D}" type="presParOf" srcId="{616A479F-230E-42F2-838E-105AEA0FCC29}" destId="{CBEC202F-A6EE-401C-B527-AE4AF3DD9F46}" srcOrd="4" destOrd="0" presId="urn:microsoft.com/office/officeart/2005/8/layout/orgChart1"/>
    <dgm:cxn modelId="{9B170294-C5A2-48B5-8FEC-F0D9504CFCD8}" type="presParOf" srcId="{616A479F-230E-42F2-838E-105AEA0FCC29}" destId="{65123C4A-0501-4E60-9027-437AFB070DFA}" srcOrd="5" destOrd="0" presId="urn:microsoft.com/office/officeart/2005/8/layout/orgChart1"/>
    <dgm:cxn modelId="{50793BB7-872E-4F29-939E-490BC3C9C905}" type="presParOf" srcId="{65123C4A-0501-4E60-9027-437AFB070DFA}" destId="{BF5899F9-8B0D-47C0-880E-8B7F8A7F0BAC}" srcOrd="0" destOrd="0" presId="urn:microsoft.com/office/officeart/2005/8/layout/orgChart1"/>
    <dgm:cxn modelId="{0596CE36-1128-41C4-9972-92B077CF63B6}" type="presParOf" srcId="{BF5899F9-8B0D-47C0-880E-8B7F8A7F0BAC}" destId="{A881F6B2-7A5A-409D-A2E5-B4174A02C17D}" srcOrd="0" destOrd="0" presId="urn:microsoft.com/office/officeart/2005/8/layout/orgChart1"/>
    <dgm:cxn modelId="{0FA03689-2B2D-4844-A327-6DD8C5F28657}" type="presParOf" srcId="{BF5899F9-8B0D-47C0-880E-8B7F8A7F0BAC}" destId="{B4A833EA-0354-4AE3-966C-5FC534CD00CF}" srcOrd="1" destOrd="0" presId="urn:microsoft.com/office/officeart/2005/8/layout/orgChart1"/>
    <dgm:cxn modelId="{66254A8A-49FB-45B9-AC9F-B0D137C51A14}" type="presParOf" srcId="{65123C4A-0501-4E60-9027-437AFB070DFA}" destId="{3FA0D197-0DF5-4C0A-A7F8-45ED67A88257}" srcOrd="1" destOrd="0" presId="urn:microsoft.com/office/officeart/2005/8/layout/orgChart1"/>
    <dgm:cxn modelId="{A08268BF-C481-4B5D-AC63-95F99D66DCAB}" type="presParOf" srcId="{65123C4A-0501-4E60-9027-437AFB070DFA}" destId="{BD99653C-C10F-46FF-B7A1-CEA6E2D31750}" srcOrd="2" destOrd="0" presId="urn:microsoft.com/office/officeart/2005/8/layout/orgChart1"/>
    <dgm:cxn modelId="{DCA06C6A-0C0B-4A3E-9850-6696E7572C44}" type="presParOf" srcId="{6168C60C-5947-44CE-BF6E-AC222A07F680}" destId="{8732E834-3E7A-4D15-BE78-4913458D2287}" srcOrd="2" destOrd="0" presId="urn:microsoft.com/office/officeart/2005/8/layout/orgChart1"/>
    <dgm:cxn modelId="{06B64993-3ADF-48C3-BD55-E193855644F1}" type="presParOf" srcId="{5D62C914-1678-41B0-A101-2A3F1F7EAAD4}" destId="{CC316A42-0E6F-4FC4-B3EC-22F3712CA002}" srcOrd="4" destOrd="0" presId="urn:microsoft.com/office/officeart/2005/8/layout/orgChart1"/>
    <dgm:cxn modelId="{E03CB202-B6F2-4662-9989-4F4F2EBC61B5}" type="presParOf" srcId="{5D62C914-1678-41B0-A101-2A3F1F7EAAD4}" destId="{6E1B12A5-E0FE-45A7-A66A-8873A6CD209E}" srcOrd="5" destOrd="0" presId="urn:microsoft.com/office/officeart/2005/8/layout/orgChart1"/>
    <dgm:cxn modelId="{5B7ACF2C-0CF3-4113-9F21-2C616FA038B2}" type="presParOf" srcId="{6E1B12A5-E0FE-45A7-A66A-8873A6CD209E}" destId="{6A3473FD-865A-41B4-ABDC-BE22A5E8C118}" srcOrd="0" destOrd="0" presId="urn:microsoft.com/office/officeart/2005/8/layout/orgChart1"/>
    <dgm:cxn modelId="{DFC3B5C0-E507-46C7-BC76-D1ADD439A9D3}" type="presParOf" srcId="{6A3473FD-865A-41B4-ABDC-BE22A5E8C118}" destId="{D7E667C5-5638-46FF-A03D-2439E6C289BD}" srcOrd="0" destOrd="0" presId="urn:microsoft.com/office/officeart/2005/8/layout/orgChart1"/>
    <dgm:cxn modelId="{1C4579EA-C705-4D52-BDA7-4642437DC0C0}" type="presParOf" srcId="{6A3473FD-865A-41B4-ABDC-BE22A5E8C118}" destId="{701BE568-EB06-4056-B984-7BAD3EC1DF2D}" srcOrd="1" destOrd="0" presId="urn:microsoft.com/office/officeart/2005/8/layout/orgChart1"/>
    <dgm:cxn modelId="{AAD94ED6-4214-43F0-961A-21F1F3239AED}" type="presParOf" srcId="{6E1B12A5-E0FE-45A7-A66A-8873A6CD209E}" destId="{A851D50E-619A-4717-A896-F583D4E0238C}" srcOrd="1" destOrd="0" presId="urn:microsoft.com/office/officeart/2005/8/layout/orgChart1"/>
    <dgm:cxn modelId="{7836306E-C541-432A-82DA-3FCA73987E23}" type="presParOf" srcId="{A851D50E-619A-4717-A896-F583D4E0238C}" destId="{E6F3E167-0E23-46D3-9DD7-0BEC15DF8BC5}" srcOrd="0" destOrd="0" presId="urn:microsoft.com/office/officeart/2005/8/layout/orgChart1"/>
    <dgm:cxn modelId="{D75A89F9-4B4A-4BB5-AA2E-07150BDC559F}" type="presParOf" srcId="{A851D50E-619A-4717-A896-F583D4E0238C}" destId="{27E73269-3716-41D8-9233-763DFC0E6F32}" srcOrd="1" destOrd="0" presId="urn:microsoft.com/office/officeart/2005/8/layout/orgChart1"/>
    <dgm:cxn modelId="{8AEE601D-1715-41C0-9055-568FB09AE890}" type="presParOf" srcId="{27E73269-3716-41D8-9233-763DFC0E6F32}" destId="{B4E1F51B-B8DC-49C3-9E67-B40406A1B503}" srcOrd="0" destOrd="0" presId="urn:microsoft.com/office/officeart/2005/8/layout/orgChart1"/>
    <dgm:cxn modelId="{A5CF704E-B3A7-4080-8F9F-06E790CE5494}" type="presParOf" srcId="{B4E1F51B-B8DC-49C3-9E67-B40406A1B503}" destId="{A4559EDB-43F3-4BF4-8297-00C373334E0E}" srcOrd="0" destOrd="0" presId="urn:microsoft.com/office/officeart/2005/8/layout/orgChart1"/>
    <dgm:cxn modelId="{47E3C348-03B8-49D5-823B-0A5FDC3F68D7}" type="presParOf" srcId="{B4E1F51B-B8DC-49C3-9E67-B40406A1B503}" destId="{3F0D2601-B939-48EF-92AB-AB7FAAEDDA76}" srcOrd="1" destOrd="0" presId="urn:microsoft.com/office/officeart/2005/8/layout/orgChart1"/>
    <dgm:cxn modelId="{912EAE9B-7660-4280-9D10-FE71E04B801A}" type="presParOf" srcId="{27E73269-3716-41D8-9233-763DFC0E6F32}" destId="{C187CAD5-B0B0-4644-9F85-38F2E96A6552}" srcOrd="1" destOrd="0" presId="urn:microsoft.com/office/officeart/2005/8/layout/orgChart1"/>
    <dgm:cxn modelId="{F77EEEB5-F0D2-41EA-892C-324018FFC8B6}" type="presParOf" srcId="{27E73269-3716-41D8-9233-763DFC0E6F32}" destId="{FE96FD44-5779-47AD-894F-86B46B97BDF0}" srcOrd="2" destOrd="0" presId="urn:microsoft.com/office/officeart/2005/8/layout/orgChart1"/>
    <dgm:cxn modelId="{EA6FE911-BAC9-4C4A-A6D6-F97541A58A5A}" type="presParOf" srcId="{6E1B12A5-E0FE-45A7-A66A-8873A6CD209E}" destId="{2D23B246-9CC8-44BB-805F-F5315DFF55CD}" srcOrd="2" destOrd="0" presId="urn:microsoft.com/office/officeart/2005/8/layout/orgChart1"/>
    <dgm:cxn modelId="{05F390EE-DE58-41A7-A85B-7B7F7EAC76B3}" type="presParOf" srcId="{5D62C914-1678-41B0-A101-2A3F1F7EAAD4}" destId="{02C912C7-8DA1-4068-B07C-541AF731E485}" srcOrd="6" destOrd="0" presId="urn:microsoft.com/office/officeart/2005/8/layout/orgChart1"/>
    <dgm:cxn modelId="{57B1771A-6E7A-43A2-AE1C-6D2AD11C8460}" type="presParOf" srcId="{5D62C914-1678-41B0-A101-2A3F1F7EAAD4}" destId="{8F771C13-0997-4FDC-904C-9493D1CAEF53}" srcOrd="7" destOrd="0" presId="urn:microsoft.com/office/officeart/2005/8/layout/orgChart1"/>
    <dgm:cxn modelId="{6C7BB589-C6EE-4018-8DA2-E64573212BD8}" type="presParOf" srcId="{8F771C13-0997-4FDC-904C-9493D1CAEF53}" destId="{8A0271D1-C239-4C73-BEAF-021A401D1F79}" srcOrd="0" destOrd="0" presId="urn:microsoft.com/office/officeart/2005/8/layout/orgChart1"/>
    <dgm:cxn modelId="{8268D8F5-C6D5-4B4B-A95A-68D40FA2A9BE}" type="presParOf" srcId="{8A0271D1-C239-4C73-BEAF-021A401D1F79}" destId="{5FC004B9-78B3-4294-B6AE-3225F3A818D3}" srcOrd="0" destOrd="0" presId="urn:microsoft.com/office/officeart/2005/8/layout/orgChart1"/>
    <dgm:cxn modelId="{196DCF62-67DD-4E7A-91FB-C4FEA0AF0D4D}" type="presParOf" srcId="{8A0271D1-C239-4C73-BEAF-021A401D1F79}" destId="{A10C6898-3E9A-46E6-B8DC-330B058EA7A6}" srcOrd="1" destOrd="0" presId="urn:microsoft.com/office/officeart/2005/8/layout/orgChart1"/>
    <dgm:cxn modelId="{384196BC-3F90-490D-8FDB-BC1BDF57D836}" type="presParOf" srcId="{8F771C13-0997-4FDC-904C-9493D1CAEF53}" destId="{C6B96039-249E-4E55-BC60-6DE8D9BC042F}" srcOrd="1" destOrd="0" presId="urn:microsoft.com/office/officeart/2005/8/layout/orgChart1"/>
    <dgm:cxn modelId="{0A86C9F8-3E5E-476D-9BCB-D7C75FED11C1}" type="presParOf" srcId="{C6B96039-249E-4E55-BC60-6DE8D9BC042F}" destId="{CCA29D1B-E34A-42B6-B820-741CD055D19C}" srcOrd="0" destOrd="0" presId="urn:microsoft.com/office/officeart/2005/8/layout/orgChart1"/>
    <dgm:cxn modelId="{08BDF435-2219-442D-84E4-8B9FA292D708}" type="presParOf" srcId="{C6B96039-249E-4E55-BC60-6DE8D9BC042F}" destId="{DB374227-B80E-4CE9-8A58-5F0A7DA84282}" srcOrd="1" destOrd="0" presId="urn:microsoft.com/office/officeart/2005/8/layout/orgChart1"/>
    <dgm:cxn modelId="{47A3D6D1-3B0D-4CCD-BDB1-02E3109E0300}" type="presParOf" srcId="{DB374227-B80E-4CE9-8A58-5F0A7DA84282}" destId="{C2CA408E-80C7-4F9C-87B9-15FB183622BC}" srcOrd="0" destOrd="0" presId="urn:microsoft.com/office/officeart/2005/8/layout/orgChart1"/>
    <dgm:cxn modelId="{3E02DA47-3004-4E8C-9768-AD9787A8A21F}" type="presParOf" srcId="{C2CA408E-80C7-4F9C-87B9-15FB183622BC}" destId="{7F0ECDA2-16F7-4680-BD16-B7E26ACB931C}" srcOrd="0" destOrd="0" presId="urn:microsoft.com/office/officeart/2005/8/layout/orgChart1"/>
    <dgm:cxn modelId="{70599C6D-FD80-4744-B806-23C0FDC35212}" type="presParOf" srcId="{C2CA408E-80C7-4F9C-87B9-15FB183622BC}" destId="{F24CB118-163F-46D8-BB3B-8BDFCAAAB085}" srcOrd="1" destOrd="0" presId="urn:microsoft.com/office/officeart/2005/8/layout/orgChart1"/>
    <dgm:cxn modelId="{E74F463C-01FE-4E0C-80E4-5A8123013111}" type="presParOf" srcId="{DB374227-B80E-4CE9-8A58-5F0A7DA84282}" destId="{3CF5F657-7617-4F75-A68A-B15A554AAC63}" srcOrd="1" destOrd="0" presId="urn:microsoft.com/office/officeart/2005/8/layout/orgChart1"/>
    <dgm:cxn modelId="{4730DF0B-C636-4895-B894-25D0295D1C8C}" type="presParOf" srcId="{DB374227-B80E-4CE9-8A58-5F0A7DA84282}" destId="{C3CED8E0-0027-47D1-9940-2DBB513FD30C}" srcOrd="2" destOrd="0" presId="urn:microsoft.com/office/officeart/2005/8/layout/orgChart1"/>
    <dgm:cxn modelId="{8D0DD8EE-30BD-4B08-AAE7-BFDF64D7FE4D}" type="presParOf" srcId="{C6B96039-249E-4E55-BC60-6DE8D9BC042F}" destId="{02C7CA06-0FCE-4AB7-8D92-1E0A69A4453A}" srcOrd="2" destOrd="0" presId="urn:microsoft.com/office/officeart/2005/8/layout/orgChart1"/>
    <dgm:cxn modelId="{2C633128-5CC6-4167-9427-0CBBFF387161}" type="presParOf" srcId="{C6B96039-249E-4E55-BC60-6DE8D9BC042F}" destId="{923AC63E-9F60-4782-A5B5-4EEDE22B7D34}" srcOrd="3" destOrd="0" presId="urn:microsoft.com/office/officeart/2005/8/layout/orgChart1"/>
    <dgm:cxn modelId="{38B788CF-2E02-4985-951D-4FE0953F1B37}" type="presParOf" srcId="{923AC63E-9F60-4782-A5B5-4EEDE22B7D34}" destId="{EA7195A8-6E43-44D5-A077-685A89D579B8}" srcOrd="0" destOrd="0" presId="urn:microsoft.com/office/officeart/2005/8/layout/orgChart1"/>
    <dgm:cxn modelId="{2D667569-B5D4-4E5E-8A21-1A86B93B96A4}" type="presParOf" srcId="{EA7195A8-6E43-44D5-A077-685A89D579B8}" destId="{CA7ECC41-0CCD-4903-92F9-2099C2F63F8B}" srcOrd="0" destOrd="0" presId="urn:microsoft.com/office/officeart/2005/8/layout/orgChart1"/>
    <dgm:cxn modelId="{DBC3417C-F160-4E98-A187-BA9386C74B48}" type="presParOf" srcId="{EA7195A8-6E43-44D5-A077-685A89D579B8}" destId="{D763B284-AE89-4687-BEA4-DC9C8BDBF849}" srcOrd="1" destOrd="0" presId="urn:microsoft.com/office/officeart/2005/8/layout/orgChart1"/>
    <dgm:cxn modelId="{7956B1BB-6276-4ADA-9A7E-BD79E1991190}" type="presParOf" srcId="{923AC63E-9F60-4782-A5B5-4EEDE22B7D34}" destId="{32FD6C38-5EF7-4C18-8258-FF53A502BD74}" srcOrd="1" destOrd="0" presId="urn:microsoft.com/office/officeart/2005/8/layout/orgChart1"/>
    <dgm:cxn modelId="{77B8EF62-F3A7-4A60-8B5B-560445316E16}" type="presParOf" srcId="{923AC63E-9F60-4782-A5B5-4EEDE22B7D34}" destId="{1ED77BA2-9283-4CE4-94F7-4616CF49ECCB}" srcOrd="2" destOrd="0" presId="urn:microsoft.com/office/officeart/2005/8/layout/orgChart1"/>
    <dgm:cxn modelId="{934B764A-0F79-4701-946D-7D6C5557D4AD}" type="presParOf" srcId="{C6B96039-249E-4E55-BC60-6DE8D9BC042F}" destId="{59D09C62-8D9B-41D3-A59E-E51DEB35C29A}" srcOrd="4" destOrd="0" presId="urn:microsoft.com/office/officeart/2005/8/layout/orgChart1"/>
    <dgm:cxn modelId="{D4C6D1E7-5B96-485E-9BC1-13C93B49107C}" type="presParOf" srcId="{C6B96039-249E-4E55-BC60-6DE8D9BC042F}" destId="{6D57C3E2-485E-4693-AD34-EA507E9353A5}" srcOrd="5" destOrd="0" presId="urn:microsoft.com/office/officeart/2005/8/layout/orgChart1"/>
    <dgm:cxn modelId="{A1C7C15E-3080-455A-81B7-F9C2928C6E37}" type="presParOf" srcId="{6D57C3E2-485E-4693-AD34-EA507E9353A5}" destId="{E26B4D85-74A3-4FE4-BCCC-53A07AE9FBC4}" srcOrd="0" destOrd="0" presId="urn:microsoft.com/office/officeart/2005/8/layout/orgChart1"/>
    <dgm:cxn modelId="{FA6C884D-E3E7-422E-B032-C5239C871E1B}" type="presParOf" srcId="{E26B4D85-74A3-4FE4-BCCC-53A07AE9FBC4}" destId="{C94FE5A5-283D-4890-9E85-43825269EDB4}" srcOrd="0" destOrd="0" presId="urn:microsoft.com/office/officeart/2005/8/layout/orgChart1"/>
    <dgm:cxn modelId="{9F0795B9-9EBA-4697-8637-2B71213150CD}" type="presParOf" srcId="{E26B4D85-74A3-4FE4-BCCC-53A07AE9FBC4}" destId="{D955E9D0-5B15-41A4-8356-008F1B317854}" srcOrd="1" destOrd="0" presId="urn:microsoft.com/office/officeart/2005/8/layout/orgChart1"/>
    <dgm:cxn modelId="{F6C5002F-CBE1-4A11-9850-7A9BBCADB060}" type="presParOf" srcId="{6D57C3E2-485E-4693-AD34-EA507E9353A5}" destId="{D7A82EA2-E49A-4DBD-BBC7-9B956DC36695}" srcOrd="1" destOrd="0" presId="urn:microsoft.com/office/officeart/2005/8/layout/orgChart1"/>
    <dgm:cxn modelId="{9B5D1096-DFFD-478E-A0A2-ED727048EE0C}" type="presParOf" srcId="{6D57C3E2-485E-4693-AD34-EA507E9353A5}" destId="{D6AC566C-89B1-4BF1-949B-63B9BDF5396C}" srcOrd="2" destOrd="0" presId="urn:microsoft.com/office/officeart/2005/8/layout/orgChart1"/>
    <dgm:cxn modelId="{1C70A7FD-3DBD-4C80-B07B-D44F91A373C8}" type="presParOf" srcId="{C6B96039-249E-4E55-BC60-6DE8D9BC042F}" destId="{3ECB1C27-2605-47FA-9DB8-52A68E703EEC}" srcOrd="6" destOrd="0" presId="urn:microsoft.com/office/officeart/2005/8/layout/orgChart1"/>
    <dgm:cxn modelId="{365C5EA1-1E27-41ED-BF1C-7B7F05437A3C}" type="presParOf" srcId="{C6B96039-249E-4E55-BC60-6DE8D9BC042F}" destId="{8E697E51-D0E9-446D-85D4-7D87BE309CC7}" srcOrd="7" destOrd="0" presId="urn:microsoft.com/office/officeart/2005/8/layout/orgChart1"/>
    <dgm:cxn modelId="{0987A012-C7CE-493B-85B6-0C77C5D57FA0}" type="presParOf" srcId="{8E697E51-D0E9-446D-85D4-7D87BE309CC7}" destId="{44AB17CF-D17D-4209-9914-5D615B7DFC62}" srcOrd="0" destOrd="0" presId="urn:microsoft.com/office/officeart/2005/8/layout/orgChart1"/>
    <dgm:cxn modelId="{EACA72D3-65C5-4071-B1CD-760C6207ACDD}" type="presParOf" srcId="{44AB17CF-D17D-4209-9914-5D615B7DFC62}" destId="{45A3ECF2-5720-4B5E-923D-0F2EC8F024BD}" srcOrd="0" destOrd="0" presId="urn:microsoft.com/office/officeart/2005/8/layout/orgChart1"/>
    <dgm:cxn modelId="{5502F36E-7C8B-4C57-A101-22A318D50F50}" type="presParOf" srcId="{44AB17CF-D17D-4209-9914-5D615B7DFC62}" destId="{4B3E6CF9-FFAF-4249-9215-92396DF5109E}" srcOrd="1" destOrd="0" presId="urn:microsoft.com/office/officeart/2005/8/layout/orgChart1"/>
    <dgm:cxn modelId="{0627690F-BF21-4BEA-8C18-52484809E16D}" type="presParOf" srcId="{8E697E51-D0E9-446D-85D4-7D87BE309CC7}" destId="{E4665254-271E-4A0D-9258-95B5F530A1D7}" srcOrd="1" destOrd="0" presId="urn:microsoft.com/office/officeart/2005/8/layout/orgChart1"/>
    <dgm:cxn modelId="{963BE00A-8322-409C-A3C0-F4CE6855BC36}" type="presParOf" srcId="{8E697E51-D0E9-446D-85D4-7D87BE309CC7}" destId="{F97EEDCA-B075-4B15-9EE8-844A58475508}" srcOrd="2" destOrd="0" presId="urn:microsoft.com/office/officeart/2005/8/layout/orgChart1"/>
    <dgm:cxn modelId="{60FB8286-A264-411C-A2F2-88B920CD5452}" type="presParOf" srcId="{8F771C13-0997-4FDC-904C-9493D1CAEF53}" destId="{D3E04A60-224B-4516-B5CC-B91F2CA721E6}" srcOrd="2" destOrd="0" presId="urn:microsoft.com/office/officeart/2005/8/layout/orgChart1"/>
    <dgm:cxn modelId="{BD1C8BBB-F114-435C-8217-7428DF746520}" type="presParOf" srcId="{5D62C914-1678-41B0-A101-2A3F1F7EAAD4}" destId="{3994877D-337D-466C-80F7-F69ADB9CE4B1}" srcOrd="8" destOrd="0" presId="urn:microsoft.com/office/officeart/2005/8/layout/orgChart1"/>
    <dgm:cxn modelId="{334B6878-EAFD-4CB6-8071-176A5B227540}" type="presParOf" srcId="{5D62C914-1678-41B0-A101-2A3F1F7EAAD4}" destId="{F16B524F-D062-4B41-922B-D7BD0CAFB69B}" srcOrd="9" destOrd="0" presId="urn:microsoft.com/office/officeart/2005/8/layout/orgChart1"/>
    <dgm:cxn modelId="{9640A2AB-1C86-4A84-B85D-9C4CCD3098A1}" type="presParOf" srcId="{F16B524F-D062-4B41-922B-D7BD0CAFB69B}" destId="{B4B75951-87AB-4B94-B92A-A0165D008CF5}" srcOrd="0" destOrd="0" presId="urn:microsoft.com/office/officeart/2005/8/layout/orgChart1"/>
    <dgm:cxn modelId="{266F1AB2-F430-4CE5-AB90-EFE764195BF3}" type="presParOf" srcId="{B4B75951-87AB-4B94-B92A-A0165D008CF5}" destId="{A2678F18-6098-453B-AC27-18E787BD10F9}" srcOrd="0" destOrd="0" presId="urn:microsoft.com/office/officeart/2005/8/layout/orgChart1"/>
    <dgm:cxn modelId="{2A9B51B0-A2D1-4591-B33D-9E27576752C5}" type="presParOf" srcId="{B4B75951-87AB-4B94-B92A-A0165D008CF5}" destId="{232E8417-6986-4BB0-B6F7-77DFB9CF75EA}" srcOrd="1" destOrd="0" presId="urn:microsoft.com/office/officeart/2005/8/layout/orgChart1"/>
    <dgm:cxn modelId="{D344365D-8699-473F-AD61-4237520603DF}" type="presParOf" srcId="{F16B524F-D062-4B41-922B-D7BD0CAFB69B}" destId="{06B9DD58-9D9C-494A-88A0-A0D498714D9C}" srcOrd="1" destOrd="0" presId="urn:microsoft.com/office/officeart/2005/8/layout/orgChart1"/>
    <dgm:cxn modelId="{1D67D7D5-E2F1-4A05-9405-377205B9D946}" type="presParOf" srcId="{F16B524F-D062-4B41-922B-D7BD0CAFB69B}" destId="{5EE3B6C9-7D7F-4E49-B35B-43E7B6152A78}" srcOrd="2" destOrd="0" presId="urn:microsoft.com/office/officeart/2005/8/layout/orgChart1"/>
    <dgm:cxn modelId="{C1A84027-79B0-48AF-AB0C-5FBAC69BE3A4}" type="presParOf" srcId="{5D62C914-1678-41B0-A101-2A3F1F7EAAD4}" destId="{3E0E60D3-3560-4FA0-88C2-09A346819923}" srcOrd="10" destOrd="0" presId="urn:microsoft.com/office/officeart/2005/8/layout/orgChart1"/>
    <dgm:cxn modelId="{2C6C7A48-97FB-4E9B-B61D-B07FD09173E4}" type="presParOf" srcId="{5D62C914-1678-41B0-A101-2A3F1F7EAAD4}" destId="{4B477006-E28C-40E5-8DA5-6D278C0AF633}" srcOrd="11" destOrd="0" presId="urn:microsoft.com/office/officeart/2005/8/layout/orgChart1"/>
    <dgm:cxn modelId="{40C2D4F2-64BF-410E-8D86-892FEBC237E2}" type="presParOf" srcId="{4B477006-E28C-40E5-8DA5-6D278C0AF633}" destId="{60ABAB2C-83C2-402C-93F4-A019059D2657}" srcOrd="0" destOrd="0" presId="urn:microsoft.com/office/officeart/2005/8/layout/orgChart1"/>
    <dgm:cxn modelId="{41799B20-D0B0-4FE0-8D29-FB275866BA7B}" type="presParOf" srcId="{60ABAB2C-83C2-402C-93F4-A019059D2657}" destId="{AF7CF3A4-F088-4802-A844-3889F4D9D927}" srcOrd="0" destOrd="0" presId="urn:microsoft.com/office/officeart/2005/8/layout/orgChart1"/>
    <dgm:cxn modelId="{DD561CDD-24AC-47E0-AE5F-5625C433E687}" type="presParOf" srcId="{60ABAB2C-83C2-402C-93F4-A019059D2657}" destId="{34BEC073-423E-4A80-A4C7-5678BCB303E9}" srcOrd="1" destOrd="0" presId="urn:microsoft.com/office/officeart/2005/8/layout/orgChart1"/>
    <dgm:cxn modelId="{178CD02A-A167-4F96-9885-3EBF575ECF48}" type="presParOf" srcId="{4B477006-E28C-40E5-8DA5-6D278C0AF633}" destId="{CDEA81B0-7019-4B7A-B43B-519AF214121A}" srcOrd="1" destOrd="0" presId="urn:microsoft.com/office/officeart/2005/8/layout/orgChart1"/>
    <dgm:cxn modelId="{3BC349B2-E9F8-4483-A6CF-153508D544B2}" type="presParOf" srcId="{CDEA81B0-7019-4B7A-B43B-519AF214121A}" destId="{11A48681-A4E8-42B9-9EF7-F1DBAD5F7D98}" srcOrd="0" destOrd="0" presId="urn:microsoft.com/office/officeart/2005/8/layout/orgChart1"/>
    <dgm:cxn modelId="{205B3B9C-DAF0-4D82-8603-DAC9F20610B4}" type="presParOf" srcId="{CDEA81B0-7019-4B7A-B43B-519AF214121A}" destId="{6390CA96-6FB1-425D-AA27-02DBF41DF835}" srcOrd="1" destOrd="0" presId="urn:microsoft.com/office/officeart/2005/8/layout/orgChart1"/>
    <dgm:cxn modelId="{4EACDECC-FEAA-42E3-A1F4-A9DD8B621EB9}" type="presParOf" srcId="{6390CA96-6FB1-425D-AA27-02DBF41DF835}" destId="{0336EC77-9A8C-49EB-8B4B-8311D47DB6C1}" srcOrd="0" destOrd="0" presId="urn:microsoft.com/office/officeart/2005/8/layout/orgChart1"/>
    <dgm:cxn modelId="{F2F0D4F8-1328-46D1-ACBE-00BE1DB56016}" type="presParOf" srcId="{0336EC77-9A8C-49EB-8B4B-8311D47DB6C1}" destId="{1357D7D8-78E8-4C97-8A24-B3FD99B080BD}" srcOrd="0" destOrd="0" presId="urn:microsoft.com/office/officeart/2005/8/layout/orgChart1"/>
    <dgm:cxn modelId="{2BA1042B-DEEA-4FF0-9227-6378FB6BE6BF}" type="presParOf" srcId="{0336EC77-9A8C-49EB-8B4B-8311D47DB6C1}" destId="{163F7670-64D4-4A96-B3DD-38740E72DE31}" srcOrd="1" destOrd="0" presId="urn:microsoft.com/office/officeart/2005/8/layout/orgChart1"/>
    <dgm:cxn modelId="{D991CE74-AD46-41F2-A967-DC275657BAA8}" type="presParOf" srcId="{6390CA96-6FB1-425D-AA27-02DBF41DF835}" destId="{931E3213-3618-4F60-BDA1-AE8CB877EE19}" srcOrd="1" destOrd="0" presId="urn:microsoft.com/office/officeart/2005/8/layout/orgChart1"/>
    <dgm:cxn modelId="{DC0F8738-5F04-4BFF-B53B-FF01F91FE062}" type="presParOf" srcId="{6390CA96-6FB1-425D-AA27-02DBF41DF835}" destId="{4F22FF58-F610-40E7-AC44-EE0B31E0E12F}" srcOrd="2" destOrd="0" presId="urn:microsoft.com/office/officeart/2005/8/layout/orgChart1"/>
    <dgm:cxn modelId="{CAF46F00-3C59-453E-9419-F1F5F56AF343}" type="presParOf" srcId="{CDEA81B0-7019-4B7A-B43B-519AF214121A}" destId="{FCC761E3-E827-4963-BC5B-5F30E957B10F}" srcOrd="2" destOrd="0" presId="urn:microsoft.com/office/officeart/2005/8/layout/orgChart1"/>
    <dgm:cxn modelId="{D81A03B4-9F82-48AD-8C30-C05FCABAC408}" type="presParOf" srcId="{CDEA81B0-7019-4B7A-B43B-519AF214121A}" destId="{5F5A2222-8C0B-4926-BF0E-DC187B79F91F}" srcOrd="3" destOrd="0" presId="urn:microsoft.com/office/officeart/2005/8/layout/orgChart1"/>
    <dgm:cxn modelId="{C00855CE-25CD-4007-A10F-D99708A0D1E3}" type="presParOf" srcId="{5F5A2222-8C0B-4926-BF0E-DC187B79F91F}" destId="{F3ECCD9F-F828-4B95-90A9-DD642657B387}" srcOrd="0" destOrd="0" presId="urn:microsoft.com/office/officeart/2005/8/layout/orgChart1"/>
    <dgm:cxn modelId="{ADA43AD9-C5A6-446F-BB96-579EDD5263E4}" type="presParOf" srcId="{F3ECCD9F-F828-4B95-90A9-DD642657B387}" destId="{463244FB-87ED-467B-8C4A-584FFC819F15}" srcOrd="0" destOrd="0" presId="urn:microsoft.com/office/officeart/2005/8/layout/orgChart1"/>
    <dgm:cxn modelId="{6EB01391-13E2-4954-B157-023360B6F2D1}" type="presParOf" srcId="{F3ECCD9F-F828-4B95-90A9-DD642657B387}" destId="{72CEB3E0-8828-49B6-B24F-AB5152E9F43F}" srcOrd="1" destOrd="0" presId="urn:microsoft.com/office/officeart/2005/8/layout/orgChart1"/>
    <dgm:cxn modelId="{5CDD3BAB-96FA-46E7-A9E6-76DEC04ECE06}" type="presParOf" srcId="{5F5A2222-8C0B-4926-BF0E-DC187B79F91F}" destId="{D82BE24A-821E-41A8-96C4-82508D1009C7}" srcOrd="1" destOrd="0" presId="urn:microsoft.com/office/officeart/2005/8/layout/orgChart1"/>
    <dgm:cxn modelId="{F46E26AA-D9CD-4E42-9129-8B6CF6002804}" type="presParOf" srcId="{5F5A2222-8C0B-4926-BF0E-DC187B79F91F}" destId="{397371A4-A8CC-4296-9C99-20198D88A947}" srcOrd="2" destOrd="0" presId="urn:microsoft.com/office/officeart/2005/8/layout/orgChart1"/>
    <dgm:cxn modelId="{68828976-998D-424B-BCB7-7C9BF2197520}" type="presParOf" srcId="{CDEA81B0-7019-4B7A-B43B-519AF214121A}" destId="{8FB1F1B7-5E06-409E-BD79-25DC0744CC2C}" srcOrd="4" destOrd="0" presId="urn:microsoft.com/office/officeart/2005/8/layout/orgChart1"/>
    <dgm:cxn modelId="{8B181625-520A-4ABE-983F-FCD36F6B036F}" type="presParOf" srcId="{CDEA81B0-7019-4B7A-B43B-519AF214121A}" destId="{8E1E1A2E-94A8-4BA8-87AF-3B652C3F0282}" srcOrd="5" destOrd="0" presId="urn:microsoft.com/office/officeart/2005/8/layout/orgChart1"/>
    <dgm:cxn modelId="{121C43B8-EDD6-4E7D-8E75-D084FE04BB10}" type="presParOf" srcId="{8E1E1A2E-94A8-4BA8-87AF-3B652C3F0282}" destId="{DC32567F-1E8D-46E9-A397-53EA9374CF25}" srcOrd="0" destOrd="0" presId="urn:microsoft.com/office/officeart/2005/8/layout/orgChart1"/>
    <dgm:cxn modelId="{A3368EBB-34C4-4A24-8391-B5DABAEB4E61}" type="presParOf" srcId="{DC32567F-1E8D-46E9-A397-53EA9374CF25}" destId="{514F757C-56C7-4851-AA43-8E6A938A797A}" srcOrd="0" destOrd="0" presId="urn:microsoft.com/office/officeart/2005/8/layout/orgChart1"/>
    <dgm:cxn modelId="{66585DFC-7AEA-467B-837B-A3E497EB134D}" type="presParOf" srcId="{DC32567F-1E8D-46E9-A397-53EA9374CF25}" destId="{A5753C24-B28A-4E31-8B5D-327F4DC8B8BE}" srcOrd="1" destOrd="0" presId="urn:microsoft.com/office/officeart/2005/8/layout/orgChart1"/>
    <dgm:cxn modelId="{BC926242-3FE8-477E-9B04-5F039A4B7A55}" type="presParOf" srcId="{8E1E1A2E-94A8-4BA8-87AF-3B652C3F0282}" destId="{71B2137E-98A5-4E24-AB51-2532350A565C}" srcOrd="1" destOrd="0" presId="urn:microsoft.com/office/officeart/2005/8/layout/orgChart1"/>
    <dgm:cxn modelId="{BE26A980-41A2-410A-805E-F748AA604AEB}" type="presParOf" srcId="{8E1E1A2E-94A8-4BA8-87AF-3B652C3F0282}" destId="{C29144AC-CC47-4AAE-A845-4D16BD31C1ED}" srcOrd="2" destOrd="0" presId="urn:microsoft.com/office/officeart/2005/8/layout/orgChart1"/>
    <dgm:cxn modelId="{BF07C582-7794-4771-9B92-7F99CA9A109B}" type="presParOf" srcId="{CDEA81B0-7019-4B7A-B43B-519AF214121A}" destId="{C88ACA6E-4B20-4905-8E5D-6840CC4E7C9D}" srcOrd="6" destOrd="0" presId="urn:microsoft.com/office/officeart/2005/8/layout/orgChart1"/>
    <dgm:cxn modelId="{0DBE3500-348A-4C3E-A4D7-61095B704D8F}" type="presParOf" srcId="{CDEA81B0-7019-4B7A-B43B-519AF214121A}" destId="{1B587240-4FB4-4FD8-905A-0606EC491B27}" srcOrd="7" destOrd="0" presId="urn:microsoft.com/office/officeart/2005/8/layout/orgChart1"/>
    <dgm:cxn modelId="{4B163C5F-15FE-44F8-A750-5D36B5FAE8B0}" type="presParOf" srcId="{1B587240-4FB4-4FD8-905A-0606EC491B27}" destId="{046F9920-77D0-496B-88E1-D0CE68FF3774}" srcOrd="0" destOrd="0" presId="urn:microsoft.com/office/officeart/2005/8/layout/orgChart1"/>
    <dgm:cxn modelId="{94F3A416-4747-47C2-8FB9-4650FEA93E46}" type="presParOf" srcId="{046F9920-77D0-496B-88E1-D0CE68FF3774}" destId="{04320800-A47A-4B92-80D0-6B30D21A7E36}" srcOrd="0" destOrd="0" presId="urn:microsoft.com/office/officeart/2005/8/layout/orgChart1"/>
    <dgm:cxn modelId="{088CD189-C730-4FE5-8852-72630BC23E6B}" type="presParOf" srcId="{046F9920-77D0-496B-88E1-D0CE68FF3774}" destId="{0FF3BF18-A373-44DE-98FF-2419BD6EDD4A}" srcOrd="1" destOrd="0" presId="urn:microsoft.com/office/officeart/2005/8/layout/orgChart1"/>
    <dgm:cxn modelId="{A2E1C8A1-1B31-4025-9B19-682EED2A4360}" type="presParOf" srcId="{1B587240-4FB4-4FD8-905A-0606EC491B27}" destId="{E7A0FCB9-5DEA-446B-B058-293443A65B05}" srcOrd="1" destOrd="0" presId="urn:microsoft.com/office/officeart/2005/8/layout/orgChart1"/>
    <dgm:cxn modelId="{AD5AF9CA-32CB-4FB0-A1DF-BE4C6522C674}" type="presParOf" srcId="{1B587240-4FB4-4FD8-905A-0606EC491B27}" destId="{238B7EA0-3305-4DA5-8E64-720D85EEE6D5}" srcOrd="2" destOrd="0" presId="urn:microsoft.com/office/officeart/2005/8/layout/orgChart1"/>
    <dgm:cxn modelId="{D4EE6179-233D-43A7-8EA2-DFDA3BD499F5}" type="presParOf" srcId="{CDEA81B0-7019-4B7A-B43B-519AF214121A}" destId="{BB022338-A7BC-47C7-A8F3-0BE8FA4F8F2B}" srcOrd="8" destOrd="0" presId="urn:microsoft.com/office/officeart/2005/8/layout/orgChart1"/>
    <dgm:cxn modelId="{08F5D0AE-F9DC-4685-8CF5-BEA0E7448BF6}" type="presParOf" srcId="{CDEA81B0-7019-4B7A-B43B-519AF214121A}" destId="{9CAAB92E-B3B3-4811-ADF5-DB568B3E16F6}" srcOrd="9" destOrd="0" presId="urn:microsoft.com/office/officeart/2005/8/layout/orgChart1"/>
    <dgm:cxn modelId="{693861BB-315F-46A7-ACEF-D0E2090D1D8E}" type="presParOf" srcId="{9CAAB92E-B3B3-4811-ADF5-DB568B3E16F6}" destId="{04DF0635-2074-4779-A2F1-ED203BA3F710}" srcOrd="0" destOrd="0" presId="urn:microsoft.com/office/officeart/2005/8/layout/orgChart1"/>
    <dgm:cxn modelId="{7671E038-988E-4E94-9DF7-F055FC8ADDCF}" type="presParOf" srcId="{04DF0635-2074-4779-A2F1-ED203BA3F710}" destId="{1E546B02-85BE-4D47-B078-7F36C5AD26ED}" srcOrd="0" destOrd="0" presId="urn:microsoft.com/office/officeart/2005/8/layout/orgChart1"/>
    <dgm:cxn modelId="{22C7C2A6-D6C6-4E25-8283-CE3C02C3352E}" type="presParOf" srcId="{04DF0635-2074-4779-A2F1-ED203BA3F710}" destId="{4F24B9AC-1ACD-4677-904C-5085E7B747B5}" srcOrd="1" destOrd="0" presId="urn:microsoft.com/office/officeart/2005/8/layout/orgChart1"/>
    <dgm:cxn modelId="{5D8EE5AD-EBC3-4812-B716-6E3F7B16FD1B}" type="presParOf" srcId="{9CAAB92E-B3B3-4811-ADF5-DB568B3E16F6}" destId="{003C9208-32D1-401B-91F0-5FCC966301A0}" srcOrd="1" destOrd="0" presId="urn:microsoft.com/office/officeart/2005/8/layout/orgChart1"/>
    <dgm:cxn modelId="{88E38ED7-8803-408E-BE86-29E556DC5EEE}" type="presParOf" srcId="{9CAAB92E-B3B3-4811-ADF5-DB568B3E16F6}" destId="{4E22D617-1137-4132-B058-7744F11938B5}" srcOrd="2" destOrd="0" presId="urn:microsoft.com/office/officeart/2005/8/layout/orgChart1"/>
    <dgm:cxn modelId="{5C9330AE-A228-4C84-BAE2-98BCDE6B4546}" type="presParOf" srcId="{4B477006-E28C-40E5-8DA5-6D278C0AF633}" destId="{02504E08-C371-4E8A-A872-8B80E46B4878}" srcOrd="2" destOrd="0" presId="urn:microsoft.com/office/officeart/2005/8/layout/orgChart1"/>
    <dgm:cxn modelId="{EF43AEAA-9189-473D-B341-35C4E6151353}" type="presParOf" srcId="{822FA6E4-E2C3-4560-9B69-CB7515C94E11}" destId="{CCA7B5F8-F382-473C-B894-52CB89DFE205}" srcOrd="2" destOrd="0" presId="urn:microsoft.com/office/officeart/2005/8/layout/orgChart1"/>
    <dgm:cxn modelId="{86A7D5E8-D100-4230-867F-89574763920C}" type="presParOf" srcId="{CCA7B5F8-F382-473C-B894-52CB89DFE205}" destId="{DF603F05-8690-4C59-8E27-9D52AE388BA7}" srcOrd="0" destOrd="0" presId="urn:microsoft.com/office/officeart/2005/8/layout/orgChart1"/>
    <dgm:cxn modelId="{4C0112B6-0BC2-47A1-BEFF-DF6B0D288433}" type="presParOf" srcId="{CCA7B5F8-F382-473C-B894-52CB89DFE205}" destId="{1FE69619-4E27-43D5-AAF3-EBECE5B2BB77}" srcOrd="1" destOrd="0" presId="urn:microsoft.com/office/officeart/2005/8/layout/orgChart1"/>
    <dgm:cxn modelId="{B7322233-5974-437A-A505-45ADD28A3DB0}" type="presParOf" srcId="{1FE69619-4E27-43D5-AAF3-EBECE5B2BB77}" destId="{3A7D8FEE-7949-424D-B978-D5CFDED5200C}" srcOrd="0" destOrd="0" presId="urn:microsoft.com/office/officeart/2005/8/layout/orgChart1"/>
    <dgm:cxn modelId="{F934F07C-A51E-42E9-9863-58E4A5D96A23}" type="presParOf" srcId="{3A7D8FEE-7949-424D-B978-D5CFDED5200C}" destId="{4D69244A-70F6-4A45-8158-5407F4A6BE3B}" srcOrd="0" destOrd="0" presId="urn:microsoft.com/office/officeart/2005/8/layout/orgChart1"/>
    <dgm:cxn modelId="{A3312771-120E-4025-A351-4520F2E8063C}" type="presParOf" srcId="{3A7D8FEE-7949-424D-B978-D5CFDED5200C}" destId="{16F84AFD-518B-457B-9298-CE0667298DB2}" srcOrd="1" destOrd="0" presId="urn:microsoft.com/office/officeart/2005/8/layout/orgChart1"/>
    <dgm:cxn modelId="{26964DD7-B0ED-4BC2-AE13-BBBDB14B9C64}" type="presParOf" srcId="{1FE69619-4E27-43D5-AAF3-EBECE5B2BB77}" destId="{F9531F62-D65F-46D7-A6A5-3C8CEB29A253}" srcOrd="1" destOrd="0" presId="urn:microsoft.com/office/officeart/2005/8/layout/orgChart1"/>
    <dgm:cxn modelId="{91693E04-CC54-4663-A7B5-D5B96685559B}" type="presParOf" srcId="{1FE69619-4E27-43D5-AAF3-EBECE5B2BB77}" destId="{B1E22F04-249A-4D2E-A07F-8E53D4838B8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A4F5F2-537E-4CF2-8F76-9B1CCA6E0A49}">
      <dsp:nvSpPr>
        <dsp:cNvPr id="0" name=""/>
        <dsp:cNvSpPr/>
      </dsp:nvSpPr>
      <dsp:spPr>
        <a:xfrm>
          <a:off x="0" y="2815"/>
          <a:ext cx="6215051" cy="1199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783B2-1085-4998-A7FD-19B34B9CC6C4}">
      <dsp:nvSpPr>
        <dsp:cNvPr id="0" name=""/>
        <dsp:cNvSpPr/>
      </dsp:nvSpPr>
      <dsp:spPr>
        <a:xfrm>
          <a:off x="362876" y="272723"/>
          <a:ext cx="659775" cy="6597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37F66-759B-4F8B-B9CB-4BF3A003566B}">
      <dsp:nvSpPr>
        <dsp:cNvPr id="0" name=""/>
        <dsp:cNvSpPr/>
      </dsp:nvSpPr>
      <dsp:spPr>
        <a:xfrm>
          <a:off x="1385529" y="2815"/>
          <a:ext cx="4829521" cy="119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7" tIns="126957" rIns="126957" bIns="12695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Learn </a:t>
          </a:r>
        </a:p>
      </dsp:txBody>
      <dsp:txXfrm>
        <a:off x="1385529" y="2815"/>
        <a:ext cx="4829521" cy="1199592"/>
      </dsp:txXfrm>
    </dsp:sp>
    <dsp:sp modelId="{42E3B940-E06F-433F-98CE-14F0E3678E01}">
      <dsp:nvSpPr>
        <dsp:cNvPr id="0" name=""/>
        <dsp:cNvSpPr/>
      </dsp:nvSpPr>
      <dsp:spPr>
        <a:xfrm>
          <a:off x="0" y="1502305"/>
          <a:ext cx="6215051" cy="1199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7C049F-9E9B-40A6-926F-8C7B9ED92969}">
      <dsp:nvSpPr>
        <dsp:cNvPr id="0" name=""/>
        <dsp:cNvSpPr/>
      </dsp:nvSpPr>
      <dsp:spPr>
        <a:xfrm>
          <a:off x="362876" y="1772214"/>
          <a:ext cx="659775" cy="6597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DEAB1-9293-4C73-A0CD-5FC81E72012D}">
      <dsp:nvSpPr>
        <dsp:cNvPr id="0" name=""/>
        <dsp:cNvSpPr/>
      </dsp:nvSpPr>
      <dsp:spPr>
        <a:xfrm>
          <a:off x="1385529" y="1502305"/>
          <a:ext cx="4829521" cy="119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7" tIns="126957" rIns="126957" bIns="12695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Meet </a:t>
          </a:r>
        </a:p>
      </dsp:txBody>
      <dsp:txXfrm>
        <a:off x="1385529" y="1502305"/>
        <a:ext cx="4829521" cy="1199592"/>
      </dsp:txXfrm>
    </dsp:sp>
    <dsp:sp modelId="{C84141C6-3CAF-4907-B908-51312F215806}">
      <dsp:nvSpPr>
        <dsp:cNvPr id="0" name=""/>
        <dsp:cNvSpPr/>
      </dsp:nvSpPr>
      <dsp:spPr>
        <a:xfrm>
          <a:off x="0" y="3001796"/>
          <a:ext cx="6215051" cy="1199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8F715-7CEC-4357-9216-04475A621FD2}">
      <dsp:nvSpPr>
        <dsp:cNvPr id="0" name=""/>
        <dsp:cNvSpPr/>
      </dsp:nvSpPr>
      <dsp:spPr>
        <a:xfrm>
          <a:off x="362876" y="3271704"/>
          <a:ext cx="659775" cy="6597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78C5CB-0893-477D-9181-6E2AC25675DD}">
      <dsp:nvSpPr>
        <dsp:cNvPr id="0" name=""/>
        <dsp:cNvSpPr/>
      </dsp:nvSpPr>
      <dsp:spPr>
        <a:xfrm>
          <a:off x="1385529" y="3001796"/>
          <a:ext cx="4829521" cy="119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7" tIns="126957" rIns="126957" bIns="12695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Get Updates</a:t>
          </a:r>
        </a:p>
      </dsp:txBody>
      <dsp:txXfrm>
        <a:off x="1385529" y="3001796"/>
        <a:ext cx="4829521" cy="1199592"/>
      </dsp:txXfrm>
    </dsp:sp>
    <dsp:sp modelId="{20E4311A-FE8B-46E5-828D-AFDF0E02FB62}">
      <dsp:nvSpPr>
        <dsp:cNvPr id="0" name=""/>
        <dsp:cNvSpPr/>
      </dsp:nvSpPr>
      <dsp:spPr>
        <a:xfrm>
          <a:off x="0" y="4501287"/>
          <a:ext cx="6215051" cy="1199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EC720D-0686-47E1-B89A-D5FBAEAFB6C5}">
      <dsp:nvSpPr>
        <dsp:cNvPr id="0" name=""/>
        <dsp:cNvSpPr/>
      </dsp:nvSpPr>
      <dsp:spPr>
        <a:xfrm>
          <a:off x="362876" y="4771195"/>
          <a:ext cx="659775" cy="6597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8C9C-4958-4B71-AD5B-43769A1863D2}">
      <dsp:nvSpPr>
        <dsp:cNvPr id="0" name=""/>
        <dsp:cNvSpPr/>
      </dsp:nvSpPr>
      <dsp:spPr>
        <a:xfrm>
          <a:off x="1385529" y="4501287"/>
          <a:ext cx="4829521" cy="119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7" tIns="126957" rIns="126957" bIns="12695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Review</a:t>
          </a:r>
        </a:p>
      </dsp:txBody>
      <dsp:txXfrm>
        <a:off x="1385529" y="4501287"/>
        <a:ext cx="4829521" cy="1199592"/>
      </dsp:txXfrm>
    </dsp:sp>
    <dsp:sp modelId="{C53EF656-304F-43B3-827E-0F90AA59D964}">
      <dsp:nvSpPr>
        <dsp:cNvPr id="0" name=""/>
        <dsp:cNvSpPr/>
      </dsp:nvSpPr>
      <dsp:spPr>
        <a:xfrm>
          <a:off x="0" y="6000777"/>
          <a:ext cx="6215051" cy="1199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F92B1-011D-4F48-B619-2BAFBF85E189}">
      <dsp:nvSpPr>
        <dsp:cNvPr id="0" name=""/>
        <dsp:cNvSpPr/>
      </dsp:nvSpPr>
      <dsp:spPr>
        <a:xfrm>
          <a:off x="362876" y="6270685"/>
          <a:ext cx="659775" cy="6597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94EEE-51A3-41B2-AC23-42C51E599A59}">
      <dsp:nvSpPr>
        <dsp:cNvPr id="0" name=""/>
        <dsp:cNvSpPr/>
      </dsp:nvSpPr>
      <dsp:spPr>
        <a:xfrm>
          <a:off x="1385529" y="6000777"/>
          <a:ext cx="4829521" cy="119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7" tIns="126957" rIns="126957" bIns="12695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Celebrate</a:t>
          </a:r>
        </a:p>
      </dsp:txBody>
      <dsp:txXfrm>
        <a:off x="1385529" y="6000777"/>
        <a:ext cx="4829521" cy="1199592"/>
      </dsp:txXfrm>
    </dsp:sp>
    <dsp:sp modelId="{345C82EF-124F-4A7A-9108-6B4BC3F66137}">
      <dsp:nvSpPr>
        <dsp:cNvPr id="0" name=""/>
        <dsp:cNvSpPr/>
      </dsp:nvSpPr>
      <dsp:spPr>
        <a:xfrm>
          <a:off x="0" y="7500268"/>
          <a:ext cx="6215051" cy="119959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02E371-0221-4641-8DE7-79602F1F2FC4}">
      <dsp:nvSpPr>
        <dsp:cNvPr id="0" name=""/>
        <dsp:cNvSpPr/>
      </dsp:nvSpPr>
      <dsp:spPr>
        <a:xfrm>
          <a:off x="362876" y="7770176"/>
          <a:ext cx="659775" cy="6597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5314E-86E9-46E0-AC09-E4A514AF02ED}">
      <dsp:nvSpPr>
        <dsp:cNvPr id="0" name=""/>
        <dsp:cNvSpPr/>
      </dsp:nvSpPr>
      <dsp:spPr>
        <a:xfrm>
          <a:off x="1385529" y="7500268"/>
          <a:ext cx="4829521" cy="11995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957" tIns="126957" rIns="126957" bIns="126957" numCol="1" spcCol="1270" anchor="ctr" anchorCtr="0">
          <a:noAutofit/>
        </a:bodyPr>
        <a:lstStyle/>
        <a:p>
          <a:pPr marL="0" lvl="0" indent="0" algn="l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Plan</a:t>
          </a:r>
        </a:p>
      </dsp:txBody>
      <dsp:txXfrm>
        <a:off x="1385529" y="7500268"/>
        <a:ext cx="4829521" cy="11995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3077A-F9E6-413A-846D-412962F036FA}">
      <dsp:nvSpPr>
        <dsp:cNvPr id="0" name=""/>
        <dsp:cNvSpPr/>
      </dsp:nvSpPr>
      <dsp:spPr>
        <a:xfrm>
          <a:off x="8293015" y="6757971"/>
          <a:ext cx="721613" cy="775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806" y="0"/>
              </a:lnTo>
              <a:lnTo>
                <a:pt x="360806" y="775735"/>
              </a:lnTo>
              <a:lnTo>
                <a:pt x="721613" y="77573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663A69-FFF3-4337-9C43-73E8E023B37F}">
      <dsp:nvSpPr>
        <dsp:cNvPr id="0" name=""/>
        <dsp:cNvSpPr/>
      </dsp:nvSpPr>
      <dsp:spPr>
        <a:xfrm>
          <a:off x="8293015" y="5982236"/>
          <a:ext cx="721613" cy="775735"/>
        </a:xfrm>
        <a:custGeom>
          <a:avLst/>
          <a:gdLst/>
          <a:ahLst/>
          <a:cxnLst/>
          <a:rect l="0" t="0" r="0" b="0"/>
          <a:pathLst>
            <a:path>
              <a:moveTo>
                <a:pt x="0" y="775735"/>
              </a:moveTo>
              <a:lnTo>
                <a:pt x="360806" y="775735"/>
              </a:lnTo>
              <a:lnTo>
                <a:pt x="360806" y="0"/>
              </a:lnTo>
              <a:lnTo>
                <a:pt x="721613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20E07-24CA-47EF-975F-8D48CA8171F1}">
      <dsp:nvSpPr>
        <dsp:cNvPr id="0" name=""/>
        <dsp:cNvSpPr/>
      </dsp:nvSpPr>
      <dsp:spPr>
        <a:xfrm>
          <a:off x="3963332" y="3655030"/>
          <a:ext cx="721613" cy="3102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806" y="0"/>
              </a:lnTo>
              <a:lnTo>
                <a:pt x="360806" y="3102940"/>
              </a:lnTo>
              <a:lnTo>
                <a:pt x="721613" y="310294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F31912-876F-4D4D-8FF1-DC671129972A}">
      <dsp:nvSpPr>
        <dsp:cNvPr id="0" name=""/>
        <dsp:cNvSpPr/>
      </dsp:nvSpPr>
      <dsp:spPr>
        <a:xfrm>
          <a:off x="3963332" y="3655030"/>
          <a:ext cx="721613" cy="15514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806" y="0"/>
              </a:lnTo>
              <a:lnTo>
                <a:pt x="360806" y="1551470"/>
              </a:lnTo>
              <a:lnTo>
                <a:pt x="721613" y="155147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41BF82-E37B-4899-835B-74454405DF29}">
      <dsp:nvSpPr>
        <dsp:cNvPr id="0" name=""/>
        <dsp:cNvSpPr/>
      </dsp:nvSpPr>
      <dsp:spPr>
        <a:xfrm>
          <a:off x="3963332" y="3609310"/>
          <a:ext cx="7216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1613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71199B-2341-467D-9233-1913BBA295CA}">
      <dsp:nvSpPr>
        <dsp:cNvPr id="0" name=""/>
        <dsp:cNvSpPr/>
      </dsp:nvSpPr>
      <dsp:spPr>
        <a:xfrm>
          <a:off x="3963332" y="2103560"/>
          <a:ext cx="721613" cy="1551470"/>
        </a:xfrm>
        <a:custGeom>
          <a:avLst/>
          <a:gdLst/>
          <a:ahLst/>
          <a:cxnLst/>
          <a:rect l="0" t="0" r="0" b="0"/>
          <a:pathLst>
            <a:path>
              <a:moveTo>
                <a:pt x="0" y="1551470"/>
              </a:moveTo>
              <a:lnTo>
                <a:pt x="360806" y="1551470"/>
              </a:lnTo>
              <a:lnTo>
                <a:pt x="360806" y="0"/>
              </a:lnTo>
              <a:lnTo>
                <a:pt x="721613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EA123-413D-48DF-860F-AE89D83AC584}">
      <dsp:nvSpPr>
        <dsp:cNvPr id="0" name=""/>
        <dsp:cNvSpPr/>
      </dsp:nvSpPr>
      <dsp:spPr>
        <a:xfrm>
          <a:off x="3963332" y="552090"/>
          <a:ext cx="721613" cy="3102940"/>
        </a:xfrm>
        <a:custGeom>
          <a:avLst/>
          <a:gdLst/>
          <a:ahLst/>
          <a:cxnLst/>
          <a:rect l="0" t="0" r="0" b="0"/>
          <a:pathLst>
            <a:path>
              <a:moveTo>
                <a:pt x="0" y="3102940"/>
              </a:moveTo>
              <a:lnTo>
                <a:pt x="360806" y="3102940"/>
              </a:lnTo>
              <a:lnTo>
                <a:pt x="360806" y="0"/>
              </a:lnTo>
              <a:lnTo>
                <a:pt x="721613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E50F6-BF54-47EF-A956-D9B6D5A89191}">
      <dsp:nvSpPr>
        <dsp:cNvPr id="0" name=""/>
        <dsp:cNvSpPr/>
      </dsp:nvSpPr>
      <dsp:spPr>
        <a:xfrm>
          <a:off x="355262" y="3104800"/>
          <a:ext cx="3608069" cy="1100461"/>
        </a:xfrm>
        <a:prstGeom prst="rect">
          <a:avLst/>
        </a:prstGeom>
        <a:solidFill>
          <a:srgbClr val="0010B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Chair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355262" y="3104800"/>
        <a:ext cx="3608069" cy="1100461"/>
      </dsp:txXfrm>
    </dsp:sp>
    <dsp:sp modelId="{BFF3CEE7-9AE4-46C8-BE4E-740BCE3CBD5E}">
      <dsp:nvSpPr>
        <dsp:cNvPr id="0" name=""/>
        <dsp:cNvSpPr/>
      </dsp:nvSpPr>
      <dsp:spPr>
        <a:xfrm>
          <a:off x="4684946" y="1860"/>
          <a:ext cx="3608069" cy="1100461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Paula Hunter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CEO / Executive </a:t>
          </a:r>
          <a:r>
            <a:rPr lang="en-US" sz="1800" kern="1200" dirty="0"/>
            <a:t>Director</a:t>
          </a:r>
          <a:endParaRPr lang="en-GB" sz="1800" kern="1200" dirty="0"/>
        </a:p>
      </dsp:txBody>
      <dsp:txXfrm>
        <a:off x="4684946" y="1860"/>
        <a:ext cx="3608069" cy="1100461"/>
      </dsp:txXfrm>
    </dsp:sp>
    <dsp:sp modelId="{8531BD60-9E12-4DDB-954F-274A33A24123}">
      <dsp:nvSpPr>
        <dsp:cNvPr id="0" name=""/>
        <dsp:cNvSpPr/>
      </dsp:nvSpPr>
      <dsp:spPr>
        <a:xfrm>
          <a:off x="4684946" y="1553330"/>
          <a:ext cx="3608069" cy="1100461"/>
        </a:xfrm>
        <a:prstGeom prst="rect">
          <a:avLst/>
        </a:prstGeom>
        <a:solidFill>
          <a:srgbClr val="0010B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Board of Directors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4684946" y="1553330"/>
        <a:ext cx="3608069" cy="1100461"/>
      </dsp:txXfrm>
    </dsp:sp>
    <dsp:sp modelId="{47EEF92D-8047-49F8-8576-68529D6EA22F}">
      <dsp:nvSpPr>
        <dsp:cNvPr id="0" name=""/>
        <dsp:cNvSpPr/>
      </dsp:nvSpPr>
      <dsp:spPr>
        <a:xfrm>
          <a:off x="4684946" y="3104800"/>
          <a:ext cx="3608069" cy="1100461"/>
        </a:xfrm>
        <a:prstGeom prst="rect">
          <a:avLst/>
        </a:prstGeom>
        <a:solidFill>
          <a:srgbClr val="0010B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Secretary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4684946" y="3104800"/>
        <a:ext cx="3608069" cy="1100461"/>
      </dsp:txXfrm>
    </dsp:sp>
    <dsp:sp modelId="{D353491A-C0C4-4F5D-9BB0-3053C0193426}">
      <dsp:nvSpPr>
        <dsp:cNvPr id="0" name=""/>
        <dsp:cNvSpPr/>
      </dsp:nvSpPr>
      <dsp:spPr>
        <a:xfrm>
          <a:off x="4684946" y="4656270"/>
          <a:ext cx="3608069" cy="1100461"/>
        </a:xfrm>
        <a:prstGeom prst="rect">
          <a:avLst/>
        </a:prstGeom>
        <a:solidFill>
          <a:srgbClr val="0010B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Treasurer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4684946" y="4656270"/>
        <a:ext cx="3608069" cy="1100461"/>
      </dsp:txXfrm>
    </dsp:sp>
    <dsp:sp modelId="{572810C5-C8FC-438B-9816-75A0A4B1ECAF}">
      <dsp:nvSpPr>
        <dsp:cNvPr id="0" name=""/>
        <dsp:cNvSpPr/>
      </dsp:nvSpPr>
      <dsp:spPr>
        <a:xfrm>
          <a:off x="4684946" y="6207740"/>
          <a:ext cx="3608069" cy="1100461"/>
        </a:xfrm>
        <a:prstGeom prst="rect">
          <a:avLst/>
        </a:prstGeom>
        <a:solidFill>
          <a:srgbClr val="0010BE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Technical Governing Board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4684946" y="6207740"/>
        <a:ext cx="3608069" cy="1100461"/>
      </dsp:txXfrm>
    </dsp:sp>
    <dsp:sp modelId="{B2FD1D53-0768-40B6-BDD7-18AEF1CAA09B}">
      <dsp:nvSpPr>
        <dsp:cNvPr id="0" name=""/>
        <dsp:cNvSpPr/>
      </dsp:nvSpPr>
      <dsp:spPr>
        <a:xfrm>
          <a:off x="9014629" y="5432005"/>
          <a:ext cx="3608069" cy="1100461"/>
        </a:xfrm>
        <a:prstGeom prst="rect">
          <a:avLst/>
        </a:prstGeom>
        <a:solidFill>
          <a:srgbClr val="BE009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Design Authority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9014629" y="5432005"/>
        <a:ext cx="3608069" cy="1100461"/>
      </dsp:txXfrm>
    </dsp:sp>
    <dsp:sp modelId="{C4EB92C0-7F58-4070-AE3E-A27E5D48F1AA}">
      <dsp:nvSpPr>
        <dsp:cNvPr id="0" name=""/>
        <dsp:cNvSpPr/>
      </dsp:nvSpPr>
      <dsp:spPr>
        <a:xfrm>
          <a:off x="9014629" y="6983475"/>
          <a:ext cx="3608069" cy="1100461"/>
        </a:xfrm>
        <a:prstGeom prst="rect">
          <a:avLst/>
        </a:prstGeom>
        <a:solidFill>
          <a:srgbClr val="BE009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bg1"/>
              </a:solidFill>
            </a:rPr>
            <a:t>Change Control Board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9014629" y="6983475"/>
        <a:ext cx="3608069" cy="11004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03F05-8690-4C59-8E27-9D52AE388BA7}">
      <dsp:nvSpPr>
        <dsp:cNvPr id="0" name=""/>
        <dsp:cNvSpPr/>
      </dsp:nvSpPr>
      <dsp:spPr>
        <a:xfrm>
          <a:off x="8898165" y="1090082"/>
          <a:ext cx="1346394" cy="821147"/>
        </a:xfrm>
        <a:custGeom>
          <a:avLst/>
          <a:gdLst/>
          <a:ahLst/>
          <a:cxnLst/>
          <a:rect l="0" t="0" r="0" b="0"/>
          <a:pathLst>
            <a:path>
              <a:moveTo>
                <a:pt x="1346394" y="0"/>
              </a:moveTo>
              <a:lnTo>
                <a:pt x="1346394" y="821147"/>
              </a:lnTo>
              <a:lnTo>
                <a:pt x="0" y="82114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022338-A7BC-47C7-A8F3-0BE8FA4F8F2B}">
      <dsp:nvSpPr>
        <dsp:cNvPr id="0" name=""/>
        <dsp:cNvSpPr/>
      </dsp:nvSpPr>
      <dsp:spPr>
        <a:xfrm>
          <a:off x="15965136" y="4184641"/>
          <a:ext cx="326890" cy="7191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91580"/>
              </a:lnTo>
              <a:lnTo>
                <a:pt x="326890" y="719158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8ACA6E-4B20-4905-8E5D-6840CC4E7C9D}">
      <dsp:nvSpPr>
        <dsp:cNvPr id="0" name=""/>
        <dsp:cNvSpPr/>
      </dsp:nvSpPr>
      <dsp:spPr>
        <a:xfrm>
          <a:off x="15965136" y="4184641"/>
          <a:ext cx="326890" cy="5644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44301"/>
              </a:lnTo>
              <a:lnTo>
                <a:pt x="326890" y="56443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1F1B7-5E06-409E-BD79-25DC0744CC2C}">
      <dsp:nvSpPr>
        <dsp:cNvPr id="0" name=""/>
        <dsp:cNvSpPr/>
      </dsp:nvSpPr>
      <dsp:spPr>
        <a:xfrm>
          <a:off x="15965136" y="4184641"/>
          <a:ext cx="326890" cy="4097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7021"/>
              </a:lnTo>
              <a:lnTo>
                <a:pt x="326890" y="40970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C761E3-E827-4963-BC5B-5F30E957B10F}">
      <dsp:nvSpPr>
        <dsp:cNvPr id="0" name=""/>
        <dsp:cNvSpPr/>
      </dsp:nvSpPr>
      <dsp:spPr>
        <a:xfrm>
          <a:off x="15965136" y="4184641"/>
          <a:ext cx="326890" cy="2549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742"/>
              </a:lnTo>
              <a:lnTo>
                <a:pt x="326890" y="25497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48681-A4E8-42B9-9EF7-F1DBAD5F7D98}">
      <dsp:nvSpPr>
        <dsp:cNvPr id="0" name=""/>
        <dsp:cNvSpPr/>
      </dsp:nvSpPr>
      <dsp:spPr>
        <a:xfrm>
          <a:off x="15965136" y="4184641"/>
          <a:ext cx="326890" cy="100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2462"/>
              </a:lnTo>
              <a:lnTo>
                <a:pt x="326890" y="10024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E60D3-3560-4FA0-88C2-09A346819923}">
      <dsp:nvSpPr>
        <dsp:cNvPr id="0" name=""/>
        <dsp:cNvSpPr/>
      </dsp:nvSpPr>
      <dsp:spPr>
        <a:xfrm>
          <a:off x="10244560" y="1090082"/>
          <a:ext cx="6592282" cy="20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6102"/>
              </a:lnTo>
              <a:lnTo>
                <a:pt x="6592282" y="1776102"/>
              </a:lnTo>
              <a:lnTo>
                <a:pt x="6592282" y="20049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4877D-337D-466C-80F7-F69ADB9CE4B1}">
      <dsp:nvSpPr>
        <dsp:cNvPr id="0" name=""/>
        <dsp:cNvSpPr/>
      </dsp:nvSpPr>
      <dsp:spPr>
        <a:xfrm>
          <a:off x="10244560" y="1090082"/>
          <a:ext cx="3955369" cy="20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6102"/>
              </a:lnTo>
              <a:lnTo>
                <a:pt x="3955369" y="1776102"/>
              </a:lnTo>
              <a:lnTo>
                <a:pt x="3955369" y="20049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B1C27-2605-47FA-9DB8-52A68E703EEC}">
      <dsp:nvSpPr>
        <dsp:cNvPr id="0" name=""/>
        <dsp:cNvSpPr/>
      </dsp:nvSpPr>
      <dsp:spPr>
        <a:xfrm>
          <a:off x="10691310" y="4184641"/>
          <a:ext cx="326890" cy="5644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44301"/>
              </a:lnTo>
              <a:lnTo>
                <a:pt x="326890" y="564430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09C62-8D9B-41D3-A59E-E51DEB35C29A}">
      <dsp:nvSpPr>
        <dsp:cNvPr id="0" name=""/>
        <dsp:cNvSpPr/>
      </dsp:nvSpPr>
      <dsp:spPr>
        <a:xfrm>
          <a:off x="10691310" y="4184641"/>
          <a:ext cx="326890" cy="4097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7021"/>
              </a:lnTo>
              <a:lnTo>
                <a:pt x="326890" y="40970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7CA06-0FCE-4AB7-8D92-1E0A69A4453A}">
      <dsp:nvSpPr>
        <dsp:cNvPr id="0" name=""/>
        <dsp:cNvSpPr/>
      </dsp:nvSpPr>
      <dsp:spPr>
        <a:xfrm>
          <a:off x="10691310" y="4184641"/>
          <a:ext cx="326890" cy="2549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742"/>
              </a:lnTo>
              <a:lnTo>
                <a:pt x="326890" y="25497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29D1B-E34A-42B6-B820-741CD055D19C}">
      <dsp:nvSpPr>
        <dsp:cNvPr id="0" name=""/>
        <dsp:cNvSpPr/>
      </dsp:nvSpPr>
      <dsp:spPr>
        <a:xfrm>
          <a:off x="10691310" y="4184641"/>
          <a:ext cx="326890" cy="100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2462"/>
              </a:lnTo>
              <a:lnTo>
                <a:pt x="326890" y="10024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912C7-8DA1-4068-B07C-541AF731E485}">
      <dsp:nvSpPr>
        <dsp:cNvPr id="0" name=""/>
        <dsp:cNvSpPr/>
      </dsp:nvSpPr>
      <dsp:spPr>
        <a:xfrm>
          <a:off x="10244560" y="1090082"/>
          <a:ext cx="1318456" cy="20049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6102"/>
              </a:lnTo>
              <a:lnTo>
                <a:pt x="1318456" y="1776102"/>
              </a:lnTo>
              <a:lnTo>
                <a:pt x="1318456" y="20049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3E167-0E23-46D3-9DD7-0BEC15DF8BC5}">
      <dsp:nvSpPr>
        <dsp:cNvPr id="0" name=""/>
        <dsp:cNvSpPr/>
      </dsp:nvSpPr>
      <dsp:spPr>
        <a:xfrm>
          <a:off x="8054397" y="4184641"/>
          <a:ext cx="326890" cy="100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2462"/>
              </a:lnTo>
              <a:lnTo>
                <a:pt x="326890" y="10024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316A42-0E6F-4FC4-B3EC-22F3712CA002}">
      <dsp:nvSpPr>
        <dsp:cNvPr id="0" name=""/>
        <dsp:cNvSpPr/>
      </dsp:nvSpPr>
      <dsp:spPr>
        <a:xfrm>
          <a:off x="8926104" y="1090082"/>
          <a:ext cx="1318456" cy="2004925"/>
        </a:xfrm>
        <a:custGeom>
          <a:avLst/>
          <a:gdLst/>
          <a:ahLst/>
          <a:cxnLst/>
          <a:rect l="0" t="0" r="0" b="0"/>
          <a:pathLst>
            <a:path>
              <a:moveTo>
                <a:pt x="1318456" y="0"/>
              </a:moveTo>
              <a:lnTo>
                <a:pt x="1318456" y="1776102"/>
              </a:lnTo>
              <a:lnTo>
                <a:pt x="0" y="1776102"/>
              </a:lnTo>
              <a:lnTo>
                <a:pt x="0" y="20049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EC202F-A6EE-401C-B527-AE4AF3DD9F46}">
      <dsp:nvSpPr>
        <dsp:cNvPr id="0" name=""/>
        <dsp:cNvSpPr/>
      </dsp:nvSpPr>
      <dsp:spPr>
        <a:xfrm>
          <a:off x="5417484" y="4184641"/>
          <a:ext cx="326890" cy="4097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97021"/>
              </a:lnTo>
              <a:lnTo>
                <a:pt x="326890" y="409702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181C48-7CFB-4A67-B156-0E3665285404}">
      <dsp:nvSpPr>
        <dsp:cNvPr id="0" name=""/>
        <dsp:cNvSpPr/>
      </dsp:nvSpPr>
      <dsp:spPr>
        <a:xfrm>
          <a:off x="5417484" y="4184641"/>
          <a:ext cx="326890" cy="2549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49742"/>
              </a:lnTo>
              <a:lnTo>
                <a:pt x="326890" y="25497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7C623-B4E0-49B1-9C66-5117390DE23B}">
      <dsp:nvSpPr>
        <dsp:cNvPr id="0" name=""/>
        <dsp:cNvSpPr/>
      </dsp:nvSpPr>
      <dsp:spPr>
        <a:xfrm>
          <a:off x="5417484" y="4184641"/>
          <a:ext cx="326890" cy="100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2462"/>
              </a:lnTo>
              <a:lnTo>
                <a:pt x="326890" y="10024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CD80C-B2CE-489F-87B9-D96D202E2F8C}">
      <dsp:nvSpPr>
        <dsp:cNvPr id="0" name=""/>
        <dsp:cNvSpPr/>
      </dsp:nvSpPr>
      <dsp:spPr>
        <a:xfrm>
          <a:off x="6289191" y="1090082"/>
          <a:ext cx="3955369" cy="2004925"/>
        </a:xfrm>
        <a:custGeom>
          <a:avLst/>
          <a:gdLst/>
          <a:ahLst/>
          <a:cxnLst/>
          <a:rect l="0" t="0" r="0" b="0"/>
          <a:pathLst>
            <a:path>
              <a:moveTo>
                <a:pt x="3955369" y="0"/>
              </a:moveTo>
              <a:lnTo>
                <a:pt x="3955369" y="1776102"/>
              </a:lnTo>
              <a:lnTo>
                <a:pt x="0" y="1776102"/>
              </a:lnTo>
              <a:lnTo>
                <a:pt x="0" y="20049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D7B082-2827-4AF7-834E-1E228036FACF}">
      <dsp:nvSpPr>
        <dsp:cNvPr id="0" name=""/>
        <dsp:cNvSpPr/>
      </dsp:nvSpPr>
      <dsp:spPr>
        <a:xfrm>
          <a:off x="2780571" y="4184641"/>
          <a:ext cx="326890" cy="1002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2462"/>
              </a:lnTo>
              <a:lnTo>
                <a:pt x="326890" y="100246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24499B-A5D5-41DF-9B52-7CB3EF9A3D74}">
      <dsp:nvSpPr>
        <dsp:cNvPr id="0" name=""/>
        <dsp:cNvSpPr/>
      </dsp:nvSpPr>
      <dsp:spPr>
        <a:xfrm>
          <a:off x="3652278" y="1090082"/>
          <a:ext cx="6592282" cy="2004925"/>
        </a:xfrm>
        <a:custGeom>
          <a:avLst/>
          <a:gdLst/>
          <a:ahLst/>
          <a:cxnLst/>
          <a:rect l="0" t="0" r="0" b="0"/>
          <a:pathLst>
            <a:path>
              <a:moveTo>
                <a:pt x="6592282" y="0"/>
              </a:moveTo>
              <a:lnTo>
                <a:pt x="6592282" y="1776102"/>
              </a:lnTo>
              <a:lnTo>
                <a:pt x="0" y="1776102"/>
              </a:lnTo>
              <a:lnTo>
                <a:pt x="0" y="200492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960ACC-41D6-49CD-8D8D-6253B19D85E7}">
      <dsp:nvSpPr>
        <dsp:cNvPr id="0" name=""/>
        <dsp:cNvSpPr/>
      </dsp:nvSpPr>
      <dsp:spPr>
        <a:xfrm>
          <a:off x="9154927" y="449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Paula Hunter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CEO / Executive </a:t>
          </a:r>
          <a:r>
            <a:rPr lang="en-US" sz="1800" kern="1200" dirty="0"/>
            <a:t>Director</a:t>
          </a:r>
          <a:endParaRPr lang="en-GB" sz="1800" kern="1200" dirty="0"/>
        </a:p>
      </dsp:txBody>
      <dsp:txXfrm>
        <a:off x="9154927" y="449"/>
        <a:ext cx="2179266" cy="1089633"/>
      </dsp:txXfrm>
    </dsp:sp>
    <dsp:sp modelId="{53F3E8C9-C0C5-4E0D-8E62-45F89E265E19}">
      <dsp:nvSpPr>
        <dsp:cNvPr id="0" name=""/>
        <dsp:cNvSpPr/>
      </dsp:nvSpPr>
      <dsp:spPr>
        <a:xfrm>
          <a:off x="2562644" y="3095008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James Bush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Engineering Director</a:t>
          </a:r>
          <a:endParaRPr lang="en-GB" sz="1800" kern="1200" dirty="0"/>
        </a:p>
      </dsp:txBody>
      <dsp:txXfrm>
        <a:off x="2562644" y="3095008"/>
        <a:ext cx="2179266" cy="1089633"/>
      </dsp:txXfrm>
    </dsp:sp>
    <dsp:sp modelId="{19A22910-C655-444A-82E5-4306EACC5C5C}">
      <dsp:nvSpPr>
        <dsp:cNvPr id="0" name=""/>
        <dsp:cNvSpPr/>
      </dsp:nvSpPr>
      <dsp:spPr>
        <a:xfrm>
          <a:off x="3107461" y="4642287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Sam</a:t>
          </a:r>
          <a:r>
            <a:rPr lang="en-US" sz="1800" kern="1200" dirty="0"/>
            <a:t> Kummary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Technical Director</a:t>
          </a:r>
          <a:endParaRPr lang="en-GB" sz="1800" kern="1200" dirty="0"/>
        </a:p>
      </dsp:txBody>
      <dsp:txXfrm>
        <a:off x="3107461" y="4642287"/>
        <a:ext cx="2179266" cy="1089633"/>
      </dsp:txXfrm>
    </dsp:sp>
    <dsp:sp modelId="{FD32039E-5DF3-4DCC-8AA4-F4A6E95DCA34}">
      <dsp:nvSpPr>
        <dsp:cNvPr id="0" name=""/>
        <dsp:cNvSpPr/>
      </dsp:nvSpPr>
      <dsp:spPr>
        <a:xfrm>
          <a:off x="5199557" y="3095008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Steve Haley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Director of Market Dev &amp; Partnerships</a:t>
          </a:r>
          <a:endParaRPr lang="en-GB" sz="1800" kern="1200" dirty="0"/>
        </a:p>
      </dsp:txBody>
      <dsp:txXfrm>
        <a:off x="5199557" y="3095008"/>
        <a:ext cx="2179266" cy="1089633"/>
      </dsp:txXfrm>
    </dsp:sp>
    <dsp:sp modelId="{E514BA20-6C67-4D8F-8EBD-1265A7712C82}">
      <dsp:nvSpPr>
        <dsp:cNvPr id="0" name=""/>
        <dsp:cNvSpPr/>
      </dsp:nvSpPr>
      <dsp:spPr>
        <a:xfrm>
          <a:off x="5744374" y="4642287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Desire Kachenje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Manager of Grants &amp; Partnerships</a:t>
          </a:r>
          <a:endParaRPr lang="en-GB" sz="1800" kern="1200" dirty="0"/>
        </a:p>
      </dsp:txBody>
      <dsp:txXfrm>
        <a:off x="5744374" y="4642287"/>
        <a:ext cx="2179266" cy="1089633"/>
      </dsp:txXfrm>
    </dsp:sp>
    <dsp:sp modelId="{853628B6-8555-405B-BD0C-AB0A3694B1F5}">
      <dsp:nvSpPr>
        <dsp:cNvPr id="0" name=""/>
        <dsp:cNvSpPr/>
      </dsp:nvSpPr>
      <dsp:spPr>
        <a:xfrm>
          <a:off x="5744374" y="6189567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Victor Malu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Sr. Business Development Lead</a:t>
          </a:r>
          <a:endParaRPr lang="en-GB" sz="1800" kern="1200" dirty="0"/>
        </a:p>
      </dsp:txBody>
      <dsp:txXfrm>
        <a:off x="5744374" y="6189567"/>
        <a:ext cx="2179266" cy="1089633"/>
      </dsp:txXfrm>
    </dsp:sp>
    <dsp:sp modelId="{A881F6B2-7A5A-409D-A2E5-B4174A02C17D}">
      <dsp:nvSpPr>
        <dsp:cNvPr id="0" name=""/>
        <dsp:cNvSpPr/>
      </dsp:nvSpPr>
      <dsp:spPr>
        <a:xfrm>
          <a:off x="5744374" y="7736847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Olivier Manzi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Technical Project Lead</a:t>
          </a:r>
          <a:endParaRPr lang="en-US" sz="18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744374" y="7736847"/>
        <a:ext cx="2179266" cy="1089633"/>
      </dsp:txXfrm>
    </dsp:sp>
    <dsp:sp modelId="{D7E667C5-5638-46FF-A03D-2439E6C289BD}">
      <dsp:nvSpPr>
        <dsp:cNvPr id="0" name=""/>
        <dsp:cNvSpPr/>
      </dsp:nvSpPr>
      <dsp:spPr>
        <a:xfrm>
          <a:off x="7836470" y="3095008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Paul Makin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Product Management</a:t>
          </a:r>
          <a:endParaRPr lang="en-GB" sz="1800" kern="1200" dirty="0"/>
        </a:p>
      </dsp:txBody>
      <dsp:txXfrm>
        <a:off x="7836470" y="3095008"/>
        <a:ext cx="2179266" cy="1089633"/>
      </dsp:txXfrm>
    </dsp:sp>
    <dsp:sp modelId="{A4559EDB-43F3-4BF4-8297-00C373334E0E}">
      <dsp:nvSpPr>
        <dsp:cNvPr id="0" name=""/>
        <dsp:cNvSpPr/>
      </dsp:nvSpPr>
      <dsp:spPr>
        <a:xfrm>
          <a:off x="8381287" y="4642287"/>
          <a:ext cx="2179266" cy="1089633"/>
        </a:xfrm>
        <a:prstGeom prst="rect">
          <a:avLst/>
        </a:prstGeom>
        <a:solidFill>
          <a:srgbClr val="BE009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bg1"/>
              </a:solidFill>
            </a:rPr>
            <a:t>Product Council</a:t>
          </a:r>
          <a:endParaRPr lang="en-GB" sz="1800" b="1" kern="1200" dirty="0">
            <a:solidFill>
              <a:schemeClr val="bg1"/>
            </a:solidFill>
          </a:endParaRPr>
        </a:p>
      </dsp:txBody>
      <dsp:txXfrm>
        <a:off x="8381287" y="4642287"/>
        <a:ext cx="2179266" cy="1089633"/>
      </dsp:txXfrm>
    </dsp:sp>
    <dsp:sp modelId="{5FC004B9-78B3-4294-B6AE-3225F3A818D3}">
      <dsp:nvSpPr>
        <dsp:cNvPr id="0" name=""/>
        <dsp:cNvSpPr/>
      </dsp:nvSpPr>
      <dsp:spPr>
        <a:xfrm>
          <a:off x="10473383" y="3095008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Simeon </a:t>
          </a:r>
          <a:r>
            <a:rPr lang="en-US" sz="1800" b="1" kern="1200" dirty="0" err="1"/>
            <a:t>Oriko</a:t>
          </a:r>
          <a:endParaRPr lang="en-US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Director of Community</a:t>
          </a:r>
          <a:endParaRPr lang="en-GB" sz="1800" kern="1200" dirty="0"/>
        </a:p>
      </dsp:txBody>
      <dsp:txXfrm>
        <a:off x="10473383" y="3095008"/>
        <a:ext cx="2179266" cy="1089633"/>
      </dsp:txXfrm>
    </dsp:sp>
    <dsp:sp modelId="{7F0ECDA2-16F7-4680-BD16-B7E26ACB931C}">
      <dsp:nvSpPr>
        <dsp:cNvPr id="0" name=""/>
        <dsp:cNvSpPr/>
      </dsp:nvSpPr>
      <dsp:spPr>
        <a:xfrm>
          <a:off x="11018200" y="4642287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Megan Cannon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Community Operations Manager</a:t>
          </a:r>
        </a:p>
      </dsp:txBody>
      <dsp:txXfrm>
        <a:off x="11018200" y="4642287"/>
        <a:ext cx="2179266" cy="1089633"/>
      </dsp:txXfrm>
    </dsp:sp>
    <dsp:sp modelId="{CA7ECC41-0CCD-4903-92F9-2099C2F63F8B}">
      <dsp:nvSpPr>
        <dsp:cNvPr id="0" name=""/>
        <dsp:cNvSpPr/>
      </dsp:nvSpPr>
      <dsp:spPr>
        <a:xfrm>
          <a:off x="11018200" y="6189567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Megan Skinner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Community Operations Support</a:t>
          </a:r>
        </a:p>
      </dsp:txBody>
      <dsp:txXfrm>
        <a:off x="11018200" y="6189567"/>
        <a:ext cx="2179266" cy="1089633"/>
      </dsp:txXfrm>
    </dsp:sp>
    <dsp:sp modelId="{C94FE5A5-283D-4890-9E85-43825269EDB4}">
      <dsp:nvSpPr>
        <dsp:cNvPr id="0" name=""/>
        <dsp:cNvSpPr/>
      </dsp:nvSpPr>
      <dsp:spPr>
        <a:xfrm>
          <a:off x="11018200" y="7736847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Peter Houston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Training Support</a:t>
          </a:r>
        </a:p>
      </dsp:txBody>
      <dsp:txXfrm>
        <a:off x="11018200" y="7736847"/>
        <a:ext cx="2179266" cy="1089633"/>
      </dsp:txXfrm>
    </dsp:sp>
    <dsp:sp modelId="{45A3ECF2-5720-4B5E-923D-0F2EC8F024BD}">
      <dsp:nvSpPr>
        <dsp:cNvPr id="0" name=""/>
        <dsp:cNvSpPr/>
      </dsp:nvSpPr>
      <dsp:spPr>
        <a:xfrm>
          <a:off x="11018200" y="9284126"/>
          <a:ext cx="2179266" cy="1089633"/>
        </a:xfrm>
        <a:prstGeom prst="rect">
          <a:avLst/>
        </a:prstGeom>
        <a:solidFill>
          <a:srgbClr val="BE0098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Community Council</a:t>
          </a:r>
        </a:p>
      </dsp:txBody>
      <dsp:txXfrm>
        <a:off x="11018200" y="9284126"/>
        <a:ext cx="2179266" cy="1089633"/>
      </dsp:txXfrm>
    </dsp:sp>
    <dsp:sp modelId="{A2678F18-6098-453B-AC27-18E787BD10F9}">
      <dsp:nvSpPr>
        <dsp:cNvPr id="0" name=""/>
        <dsp:cNvSpPr/>
      </dsp:nvSpPr>
      <dsp:spPr>
        <a:xfrm>
          <a:off x="13110296" y="3095008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Dawn Pereira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Singapore</a:t>
          </a:r>
          <a:r>
            <a:rPr lang="en-US" sz="1800" kern="1200" dirty="0">
              <a:latin typeface="Calibri Light" panose="020F0302020204030204"/>
            </a:rPr>
            <a:t> Operations</a:t>
          </a:r>
          <a:r>
            <a:rPr lang="en-US" sz="1800" kern="1200" dirty="0"/>
            <a:t> Manager</a:t>
          </a:r>
          <a:endParaRPr lang="en-GB" sz="1800" kern="1200" dirty="0"/>
        </a:p>
      </dsp:txBody>
      <dsp:txXfrm>
        <a:off x="13110296" y="3095008"/>
        <a:ext cx="2179266" cy="1089633"/>
      </dsp:txXfrm>
    </dsp:sp>
    <dsp:sp modelId="{AF7CF3A4-F088-4802-A844-3889F4D9D927}">
      <dsp:nvSpPr>
        <dsp:cNvPr id="0" name=""/>
        <dsp:cNvSpPr/>
      </dsp:nvSpPr>
      <dsp:spPr>
        <a:xfrm>
          <a:off x="15747209" y="3095008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HQ Team</a:t>
          </a:r>
        </a:p>
      </dsp:txBody>
      <dsp:txXfrm>
        <a:off x="15747209" y="3095008"/>
        <a:ext cx="2179266" cy="1089633"/>
      </dsp:txXfrm>
    </dsp:sp>
    <dsp:sp modelId="{1357D7D8-78E8-4C97-8A24-B3FD99B080BD}">
      <dsp:nvSpPr>
        <dsp:cNvPr id="0" name=""/>
        <dsp:cNvSpPr/>
      </dsp:nvSpPr>
      <dsp:spPr>
        <a:xfrm>
          <a:off x="16292026" y="4642287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Peter Houston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Board &amp; TGB Secretariat</a:t>
          </a:r>
        </a:p>
      </dsp:txBody>
      <dsp:txXfrm>
        <a:off x="16292026" y="4642287"/>
        <a:ext cx="2179266" cy="1089633"/>
      </dsp:txXfrm>
    </dsp:sp>
    <dsp:sp modelId="{463244FB-87ED-467B-8C4A-584FFC819F15}">
      <dsp:nvSpPr>
        <dsp:cNvPr id="0" name=""/>
        <dsp:cNvSpPr/>
      </dsp:nvSpPr>
      <dsp:spPr>
        <a:xfrm>
          <a:off x="16292026" y="6189567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Marketing</a:t>
          </a:r>
        </a:p>
      </dsp:txBody>
      <dsp:txXfrm>
        <a:off x="16292026" y="6189567"/>
        <a:ext cx="2179266" cy="1089633"/>
      </dsp:txXfrm>
    </dsp:sp>
    <dsp:sp modelId="{514F757C-56C7-4851-AA43-8E6A938A797A}">
      <dsp:nvSpPr>
        <dsp:cNvPr id="0" name=""/>
        <dsp:cNvSpPr/>
      </dsp:nvSpPr>
      <dsp:spPr>
        <a:xfrm>
          <a:off x="16292026" y="7736847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PR</a:t>
          </a:r>
        </a:p>
      </dsp:txBody>
      <dsp:txXfrm>
        <a:off x="16292026" y="7736847"/>
        <a:ext cx="2179266" cy="1089633"/>
      </dsp:txXfrm>
    </dsp:sp>
    <dsp:sp modelId="{04320800-A47A-4B92-80D0-6B30D21A7E36}">
      <dsp:nvSpPr>
        <dsp:cNvPr id="0" name=""/>
        <dsp:cNvSpPr/>
      </dsp:nvSpPr>
      <dsp:spPr>
        <a:xfrm>
          <a:off x="16292026" y="9284126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Events</a:t>
          </a:r>
        </a:p>
      </dsp:txBody>
      <dsp:txXfrm>
        <a:off x="16292026" y="9284126"/>
        <a:ext cx="2179266" cy="1089633"/>
      </dsp:txXfrm>
    </dsp:sp>
    <dsp:sp modelId="{1E546B02-85BE-4D47-B078-7F36C5AD26ED}">
      <dsp:nvSpPr>
        <dsp:cNvPr id="0" name=""/>
        <dsp:cNvSpPr/>
      </dsp:nvSpPr>
      <dsp:spPr>
        <a:xfrm>
          <a:off x="16292026" y="10831406"/>
          <a:ext cx="2179266" cy="1089633"/>
        </a:xfrm>
        <a:prstGeom prst="rect">
          <a:avLst/>
        </a:prstGeom>
        <a:solidFill>
          <a:srgbClr val="00A3FF"/>
        </a:solidFill>
        <a:ln w="19050">
          <a:solidFill>
            <a:srgbClr val="FDE74C"/>
          </a:solidFill>
          <a:prstDash val="dash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Finance</a:t>
          </a:r>
        </a:p>
      </dsp:txBody>
      <dsp:txXfrm>
        <a:off x="16292026" y="10831406"/>
        <a:ext cx="2179266" cy="1089633"/>
      </dsp:txXfrm>
    </dsp:sp>
    <dsp:sp modelId="{4D69244A-70F6-4A45-8158-5407F4A6BE3B}">
      <dsp:nvSpPr>
        <dsp:cNvPr id="0" name=""/>
        <dsp:cNvSpPr/>
      </dsp:nvSpPr>
      <dsp:spPr>
        <a:xfrm>
          <a:off x="6718898" y="1366413"/>
          <a:ext cx="2179266" cy="1089633"/>
        </a:xfrm>
        <a:prstGeom prst="rect">
          <a:avLst/>
        </a:prstGeom>
        <a:solidFill>
          <a:srgbClr val="00A3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Andy Widmann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Deputy Director</a:t>
          </a:r>
          <a:endParaRPr lang="en-GB" sz="1800" kern="1200" dirty="0"/>
        </a:p>
      </dsp:txBody>
      <dsp:txXfrm>
        <a:off x="6718898" y="1366413"/>
        <a:ext cx="2179266" cy="1089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23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28C9E-AFDC-3345-9ED4-F0F60104F2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710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675" r:id="rId40"/>
    <p:sldLayoutId id="2147483676" r:id="rId41"/>
    <p:sldLayoutId id="2147483677" r:id="rId42"/>
    <p:sldLayoutId id="2147483678" r:id="rId43"/>
    <p:sldLayoutId id="2147483679" r:id="rId44"/>
    <p:sldLayoutId id="2147483680" r:id="rId45"/>
    <p:sldLayoutId id="2147483681" r:id="rId46"/>
    <p:sldLayoutId id="2147483682" r:id="rId47"/>
    <p:sldLayoutId id="2147483683" r:id="rId48"/>
    <p:sldLayoutId id="2147483684" r:id="rId49"/>
    <p:sldLayoutId id="2147483685" r:id="rId50"/>
    <p:sldLayoutId id="2147483686" r:id="rId51"/>
    <p:sldLayoutId id="2147483687" r:id="rId52"/>
    <p:sldLayoutId id="2147483661" r:id="rId53"/>
    <p:sldLayoutId id="2147483670" r:id="rId54"/>
    <p:sldLayoutId id="2147483662" r:id="rId55"/>
    <p:sldLayoutId id="2147483671" r:id="rId56"/>
    <p:sldLayoutId id="2147483664" r:id="rId57"/>
    <p:sldLayoutId id="2147483666" r:id="rId58"/>
    <p:sldLayoutId id="2147483672" r:id="rId59"/>
    <p:sldLayoutId id="2147483673" r:id="rId60"/>
    <p:sldLayoutId id="2147483674" r:id="rId61"/>
    <p:sldLayoutId id="2147483668" r:id="rId62"/>
    <p:sldLayoutId id="2147483663" r:id="rId63"/>
    <p:sldLayoutId id="2147483669" r:id="rId64"/>
    <p:sldLayoutId id="2147483667" r:id="rId65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finos.org/hubfs/whitepapers/FINOS-business-value-of-open-source.pdf" TargetMode="Externa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4424A9-AEFC-A7DB-E4B6-29E4979C2B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>
            <a:normAutofit fontScale="90000"/>
          </a:bodyPr>
          <a:lstStyle/>
          <a:p>
            <a:r>
              <a:rPr lang="en-US" dirty="0"/>
              <a:t>PI-23 Community Meeting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C2D1CC7-5D3D-02AE-1FD3-19715E0F29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/>
          <a:p>
            <a:r>
              <a:rPr lang="en-US" dirty="0"/>
              <a:t>Simeon Oriko</a:t>
            </a:r>
          </a:p>
          <a:p>
            <a:r>
              <a:rPr lang="en-US" dirty="0"/>
              <a:t>Director of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951810-CD0E-B083-6BD0-F33AC3F4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1BF4BD-1CE8-965D-0A92-D17E6B580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8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84FCE-E3B6-CFA2-71BD-238E21578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Welcome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FB741-4C1C-9971-5478-27787B859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Steve Haley</a:t>
            </a:r>
          </a:p>
          <a:p>
            <a:r>
              <a:rPr lang="en-US" dirty="0"/>
              <a:t>Director of Market Development and Partnerships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6DDA8-40F7-790C-5CC6-E54B2C5D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E81DF-4F9C-A433-C667-0D979AB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10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6A72-DDB1-4643-887D-F1DF202D2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Priority Pillars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5FC88-8868-4D52-A6D8-CAB89F51B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30A041-533B-314F-7B94-B42EA06D99B6}"/>
              </a:ext>
            </a:extLst>
          </p:cNvPr>
          <p:cNvSpPr/>
          <p:nvPr/>
        </p:nvSpPr>
        <p:spPr>
          <a:xfrm rot="5400000">
            <a:off x="4377200" y="7024222"/>
            <a:ext cx="5981701" cy="2048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Make Adoption Easier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10A75-A10C-3DEB-72F8-3672DA4B4F32}"/>
              </a:ext>
            </a:extLst>
          </p:cNvPr>
          <p:cNvSpPr/>
          <p:nvPr/>
        </p:nvSpPr>
        <p:spPr>
          <a:xfrm rot="5400000">
            <a:off x="7908624" y="7048500"/>
            <a:ext cx="5981702" cy="20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Achieve Scale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8BB80-93F0-09A4-43CA-ABA0A5A8D75C}"/>
              </a:ext>
            </a:extLst>
          </p:cNvPr>
          <p:cNvSpPr/>
          <p:nvPr/>
        </p:nvSpPr>
        <p:spPr>
          <a:xfrm rot="5400000">
            <a:off x="11415769" y="7048500"/>
            <a:ext cx="5981702" cy="200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Connect to other systems</a:t>
            </a:r>
          </a:p>
        </p:txBody>
      </p:sp>
      <p:sp>
        <p:nvSpPr>
          <p:cNvPr id="3" name="Snip Same Side Corner Rectangle 2">
            <a:extLst>
              <a:ext uri="{FF2B5EF4-FFF2-40B4-BE49-F238E27FC236}">
                <a16:creationId xmlns:a16="http://schemas.microsoft.com/office/drawing/2014/main" id="{8CFE4F50-9A77-85FA-FF83-81FDDB5CF1FC}"/>
              </a:ext>
            </a:extLst>
          </p:cNvPr>
          <p:cNvSpPr/>
          <p:nvPr/>
        </p:nvSpPr>
        <p:spPr>
          <a:xfrm>
            <a:off x="5913137" y="11264896"/>
            <a:ext cx="9972675" cy="1225551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Quality Product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5705E467-DE0E-CBF2-1E96-160DC6E4C809}"/>
              </a:ext>
            </a:extLst>
          </p:cNvPr>
          <p:cNvSpPr/>
          <p:nvPr/>
        </p:nvSpPr>
        <p:spPr>
          <a:xfrm>
            <a:off x="6343647" y="2886075"/>
            <a:ext cx="9063098" cy="18859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87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84FCE-E3B6-CFA2-71BD-238E21578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FB741-4C1C-9971-5478-27787B859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Akinwale</a:t>
            </a:r>
            <a:r>
              <a:rPr lang="en-US" dirty="0"/>
              <a:t> Goodluck</a:t>
            </a:r>
          </a:p>
          <a:p>
            <a:r>
              <a:rPr lang="en-US" dirty="0"/>
              <a:t>Deputy CEO </a:t>
            </a:r>
          </a:p>
          <a:p>
            <a:r>
              <a:rPr lang="en-US" dirty="0" err="1"/>
              <a:t>AfricaNenda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6DDA8-40F7-790C-5CC6-E54B2C5D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E81DF-4F9C-A433-C667-0D979AB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8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84FCE-E3B6-CFA2-71BD-238E21578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FB741-4C1C-9971-5478-27787B859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Teddy </a:t>
            </a:r>
            <a:r>
              <a:rPr lang="en-US" dirty="0" err="1"/>
              <a:t>Soobramanien</a:t>
            </a:r>
            <a:endParaRPr lang="en-US" dirty="0"/>
          </a:p>
          <a:p>
            <a:r>
              <a:rPr lang="en-US" dirty="0"/>
              <a:t>CEO</a:t>
            </a:r>
          </a:p>
          <a:p>
            <a:r>
              <a:rPr lang="en-US" dirty="0"/>
              <a:t>COMESA Business Council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6DDA8-40F7-790C-5CC6-E54B2C5D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E81DF-4F9C-A433-C667-0D979AB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738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784FCE-E3B6-CFA2-71BD-238E21578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Keynote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06FB741-4C1C-9971-5478-27787B859D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Kabwita</a:t>
            </a:r>
            <a:r>
              <a:rPr lang="en-US" dirty="0"/>
              <a:t> </a:t>
            </a:r>
            <a:r>
              <a:rPr lang="en-US" dirty="0" err="1"/>
              <a:t>Kabwita</a:t>
            </a:r>
            <a:endParaRPr lang="en-US" dirty="0"/>
          </a:p>
          <a:p>
            <a:r>
              <a:rPr lang="en-US" dirty="0"/>
              <a:t>Operations Manager</a:t>
            </a:r>
          </a:p>
          <a:p>
            <a:r>
              <a:rPr lang="en-US" dirty="0"/>
              <a:t>Zambia Electronic Clearing House (ZECHL)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6DDA8-40F7-790C-5CC6-E54B2C5D6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E81DF-4F9C-A433-C667-0D979AB3C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33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>
            <a:noAutofit/>
          </a:bodyPr>
          <a:lstStyle/>
          <a:p>
            <a:r>
              <a:rPr lang="en-US" sz="8000" dirty="0"/>
              <a:t>Welcome to our special guests and community members!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Paula Hunter</a:t>
            </a:r>
          </a:p>
          <a:p>
            <a:r>
              <a:rPr lang="en-US" dirty="0"/>
              <a:t>Executive Director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B21DA2-A729-2624-1CF9-F9475C108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757" y="659807"/>
            <a:ext cx="21034375" cy="5705475"/>
          </a:xfrm>
        </p:spPr>
        <p:txBody>
          <a:bodyPr>
            <a:noAutofit/>
          </a:bodyPr>
          <a:lstStyle/>
          <a:p>
            <a:pPr algn="ctr"/>
            <a:r>
              <a:rPr lang="en-US" sz="7200" dirty="0"/>
              <a:t>Our mission: increase financial inclusion by empowering organizations creating interoperable payments systems to enable digital financial services for all.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E5CC4D2-A4BC-950A-7B08-AF1536C56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5579" y="5577181"/>
            <a:ext cx="15882731" cy="3000374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The support and contributions from our community are critical to achieving this mission!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B5DDC4-A4B1-E213-2C4C-2C16C1D2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58CB46-F324-F7B7-A12F-F0CC7B69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DC43EE-206A-B798-3E3F-EEB7E0AB6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865" y="8365925"/>
            <a:ext cx="16950158" cy="377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1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1EA4-FE9B-89F0-AF17-5DEC3E31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6C61E-3ED9-F719-395A-32DD6B1C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Mojaloop Foundation Priorities</a:t>
            </a:r>
            <a:endParaRPr lang="en-US" dirty="0"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C45795-BC1C-6C5A-AC91-EB562F09F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Focus on Mission: Financial Inclusion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Product Alignment to Market Requirements</a:t>
            </a:r>
          </a:p>
          <a:p>
            <a:r>
              <a:rPr lang="en-US" dirty="0"/>
              <a:t>Partnerships to ensure successful deployments and organizational sustainability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8E507-52AC-EEC0-45AA-D4D747FC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</p:spTree>
    <p:extLst>
      <p:ext uri="{BB962C8B-B14F-4D97-AF65-F5344CB8AC3E}">
        <p14:creationId xmlns:p14="http://schemas.microsoft.com/office/powerpoint/2010/main" val="2731736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E367A3-9C0A-29F2-6EDC-973FA788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for this week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21F7F5-16D3-5500-6914-C5D747BA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48B4C-B691-8587-14E9-7ED2A213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76413207-3D92-E367-A043-38197C38B58C}"/>
              </a:ext>
            </a:extLst>
          </p:cNvPr>
          <p:cNvSpPr txBox="1">
            <a:spLocks/>
          </p:cNvSpPr>
          <p:nvPr/>
        </p:nvSpPr>
        <p:spPr>
          <a:xfrm>
            <a:off x="9442174" y="3531982"/>
            <a:ext cx="1326838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828800" rtl="0" eaLnBrk="1" latinLnBrk="0" hangingPunct="1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4000" dirty="0"/>
              <a:t>Central Banks and Hub Operators</a:t>
            </a:r>
          </a:p>
          <a:p>
            <a:pPr>
              <a:lnSpc>
                <a:spcPct val="200000"/>
              </a:lnSpc>
            </a:pPr>
            <a:r>
              <a:rPr lang="en-US" sz="4000" dirty="0"/>
              <a:t>New Community Members &amp; Mojaloop Foundation Staff</a:t>
            </a:r>
          </a:p>
          <a:p>
            <a:pPr>
              <a:lnSpc>
                <a:spcPct val="200000"/>
              </a:lnSpc>
            </a:pPr>
            <a:r>
              <a:rPr lang="en-US" sz="4000" dirty="0"/>
              <a:t>Workstreams</a:t>
            </a:r>
          </a:p>
          <a:p>
            <a:pPr>
              <a:lnSpc>
                <a:spcPct val="200000"/>
              </a:lnSpc>
            </a:pPr>
            <a:r>
              <a:rPr lang="en-US" sz="4000" dirty="0"/>
              <a:t>Product Roadmap</a:t>
            </a:r>
          </a:p>
          <a:p>
            <a:pPr>
              <a:lnSpc>
                <a:spcPct val="200000"/>
              </a:lnSpc>
            </a:pPr>
            <a:r>
              <a:rPr lang="en-US" sz="4000" dirty="0"/>
              <a:t>Community Contributions</a:t>
            </a:r>
          </a:p>
          <a:p>
            <a:pPr>
              <a:lnSpc>
                <a:spcPct val="200000"/>
              </a:lnSpc>
            </a:pPr>
            <a:r>
              <a:rPr lang="en-US" sz="4000" dirty="0"/>
              <a:t>PI-24, March 2024, Nairobi Kenya</a:t>
            </a:r>
          </a:p>
        </p:txBody>
      </p:sp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883D9473-E514-964E-D322-08FE6624FDF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73353230"/>
              </p:ext>
            </p:extLst>
          </p:nvPr>
        </p:nvGraphicFramePr>
        <p:xfrm>
          <a:off x="2451870" y="3415613"/>
          <a:ext cx="6215051" cy="87026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204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6BB05-DB87-F8DF-0F9A-E0C45F2AB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626734"/>
            <a:ext cx="21033938" cy="2651126"/>
          </a:xfrm>
        </p:spPr>
        <p:txBody>
          <a:bodyPr/>
          <a:lstStyle/>
          <a:p>
            <a:r>
              <a:rPr lang="en-US" dirty="0"/>
              <a:t>Mojaloop Foundation Corporate Structure and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4A60A-9D93-042A-0FBB-AED244C9C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50"/>
            <a:ext cx="7777932" cy="87026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Legal Structure</a:t>
            </a:r>
          </a:p>
          <a:p>
            <a:r>
              <a:rPr lang="en-US" dirty="0"/>
              <a:t>Non-profit corporation</a:t>
            </a:r>
          </a:p>
          <a:p>
            <a:r>
              <a:rPr lang="en-US" dirty="0"/>
              <a:t>All work offered for Public Good</a:t>
            </a:r>
          </a:p>
          <a:p>
            <a:r>
              <a:rPr lang="en-US" dirty="0"/>
              <a:t>Open Source licenses for all code</a:t>
            </a:r>
          </a:p>
          <a:p>
            <a:r>
              <a:rPr lang="en-US" dirty="0"/>
              <a:t>Operations and staff funded by grants and membership dues</a:t>
            </a:r>
          </a:p>
          <a:p>
            <a:pPr lvl="1"/>
            <a:r>
              <a:rPr lang="en-US" dirty="0"/>
              <a:t>No income derived from software or 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952A0-80C9-7BD8-4645-4EFA9ECE1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8BF35-134C-31B9-2477-B23C1AE53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CED27F1-ABE6-647E-C00A-1347AFB091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069916"/>
              </p:ext>
            </p:extLst>
          </p:nvPr>
        </p:nvGraphicFramePr>
        <p:xfrm>
          <a:off x="9454551" y="4447516"/>
          <a:ext cx="12977962" cy="8085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09BF4C20-A69E-9694-81D3-35971476767D}"/>
              </a:ext>
            </a:extLst>
          </p:cNvPr>
          <p:cNvGrpSpPr/>
          <p:nvPr/>
        </p:nvGrpSpPr>
        <p:grpSpPr>
          <a:xfrm>
            <a:off x="20410099" y="1159153"/>
            <a:ext cx="2714027" cy="3861421"/>
            <a:chOff x="19323171" y="1521462"/>
            <a:chExt cx="510571" cy="146045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5B70D8-CB19-0118-EE25-8FE1511748AE}"/>
                </a:ext>
              </a:extLst>
            </p:cNvPr>
            <p:cNvGrpSpPr/>
            <p:nvPr/>
          </p:nvGrpSpPr>
          <p:grpSpPr>
            <a:xfrm>
              <a:off x="19323171" y="1521462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1A67425-668C-C86D-DC1A-C9BC0C73F27E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grpFill/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621D088-92A4-1CBB-B040-77460B3C035A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Governance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6E94DE-5314-9DA2-901D-93DDA457F66C}"/>
                </a:ext>
              </a:extLst>
            </p:cNvPr>
            <p:cNvGrpSpPr/>
            <p:nvPr/>
          </p:nvGrpSpPr>
          <p:grpSpPr>
            <a:xfrm>
              <a:off x="19336126" y="1902207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45A7FA2-23E3-EBFF-029F-872B037FCFCF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DCC7E71-9A5B-280E-160F-B2BAB77D41FC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lvl1pPr>
                  <a:defRPr sz="900" b="1"/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Staff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D0596EC-FAD6-5F8B-2537-85AAD2C4B3CF}"/>
                </a:ext>
              </a:extLst>
            </p:cNvPr>
            <p:cNvGrpSpPr/>
            <p:nvPr/>
          </p:nvGrpSpPr>
          <p:grpSpPr>
            <a:xfrm>
              <a:off x="19336126" y="2282952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B2F0683-0293-D6CC-5D46-1E5FF4131D64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 w="19050">
                <a:solidFill>
                  <a:srgbClr val="FDE74C"/>
                </a:solidFill>
                <a:prstDash val="dash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8F510-584D-C617-A478-0802F55FF315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 w="19050">
                <a:solidFill>
                  <a:srgbClr val="FDE74C"/>
                </a:solidFill>
                <a:prstDash val="dash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lvl1pPr>
                  <a:defRPr sz="900" b="1">
                    <a:solidFill>
                      <a:prstClr val="white"/>
                    </a:solidFill>
                    <a:latin typeface="Calibri" panose="020F0502020204030204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Outsourced Staff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6C7731-2358-65E0-3D7E-D2E41F337F2A}"/>
                </a:ext>
              </a:extLst>
            </p:cNvPr>
            <p:cNvGrpSpPr/>
            <p:nvPr/>
          </p:nvGrpSpPr>
          <p:grpSpPr>
            <a:xfrm>
              <a:off x="19336126" y="2661425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FA112D4-4A74-4C07-43AA-9CFC37A1170C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BE009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7B0D0A6-1E44-8A91-D0E5-EE7316305273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BE009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lvl1pPr>
                  <a:defRPr sz="900" b="1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Councils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633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2603861-CA90-08D0-FA63-39FB5256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63892C-5B57-0BFE-91DA-881DC759B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6C4B0-CD8C-9E3A-331C-8BD348B9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E055EB8-3805-AD86-0410-430CD557B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340972"/>
              </p:ext>
            </p:extLst>
          </p:nvPr>
        </p:nvGraphicFramePr>
        <p:xfrm>
          <a:off x="1003260" y="1521462"/>
          <a:ext cx="21033938" cy="11921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352F59AF-F23A-F7DB-5DC1-37A1762532A8}"/>
              </a:ext>
            </a:extLst>
          </p:cNvPr>
          <p:cNvGrpSpPr/>
          <p:nvPr/>
        </p:nvGrpSpPr>
        <p:grpSpPr>
          <a:xfrm>
            <a:off x="20410099" y="1159153"/>
            <a:ext cx="2714027" cy="3861421"/>
            <a:chOff x="19323171" y="1521462"/>
            <a:chExt cx="510571" cy="14604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E3B7685-9D85-7C48-92C9-3FB80A25D403}"/>
                </a:ext>
              </a:extLst>
            </p:cNvPr>
            <p:cNvGrpSpPr/>
            <p:nvPr/>
          </p:nvGrpSpPr>
          <p:grpSpPr>
            <a:xfrm>
              <a:off x="19323171" y="1521462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51074A9-CFBF-7871-D4D4-A5D749E31A2F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grpFill/>
            </p:spPr>
            <p:style>
              <a:lnRef idx="0">
                <a:schemeClr val="lt2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3">
                <a:schemeClr val="dk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57E0370-CA1D-67E0-2412-8E6CA800467B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ctr" defTabSz="40005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Governance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B1AF56D-1AF2-6944-ED9C-83F5AEA7DA53}"/>
                </a:ext>
              </a:extLst>
            </p:cNvPr>
            <p:cNvGrpSpPr/>
            <p:nvPr/>
          </p:nvGrpSpPr>
          <p:grpSpPr>
            <a:xfrm>
              <a:off x="19336126" y="1902207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B4EAE14-251C-6894-B2F8-9673A304698E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744EBDC-A61B-54D7-5ABF-9940C39C9CBF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lvl1pPr>
                  <a:defRPr sz="900" b="1"/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Staff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4BC8299-B777-44CE-8896-6D29B25B25FA}"/>
                </a:ext>
              </a:extLst>
            </p:cNvPr>
            <p:cNvGrpSpPr/>
            <p:nvPr/>
          </p:nvGrpSpPr>
          <p:grpSpPr>
            <a:xfrm>
              <a:off x="19336126" y="2282952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9C3BD6B-9F65-DA1C-6FFC-85955AA5C1DB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 w="19050">
                <a:solidFill>
                  <a:srgbClr val="FDE74C"/>
                </a:solidFill>
                <a:prstDash val="dash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769C4C-B695-905B-F19C-09E0BAD3506F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00A3FF"/>
              </a:solidFill>
              <a:ln w="19050">
                <a:solidFill>
                  <a:srgbClr val="FDE74C"/>
                </a:solidFill>
                <a:prstDash val="dash"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lvl1pPr>
                  <a:defRPr sz="900" b="1">
                    <a:solidFill>
                      <a:prstClr val="white"/>
                    </a:solidFill>
                    <a:latin typeface="Calibri" panose="020F0502020204030204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Outsourced Staff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34AD216-9A47-594A-EB08-72A4800B8CAE}"/>
                </a:ext>
              </a:extLst>
            </p:cNvPr>
            <p:cNvGrpSpPr/>
            <p:nvPr/>
          </p:nvGrpSpPr>
          <p:grpSpPr>
            <a:xfrm>
              <a:off x="19336126" y="2661425"/>
              <a:ext cx="497616" cy="320490"/>
              <a:chOff x="8679666" y="382365"/>
              <a:chExt cx="1042959" cy="521479"/>
            </a:xfrm>
            <a:solidFill>
              <a:srgbClr val="0010BE"/>
            </a:solidFill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6F71173-AA57-1B6E-6E62-622D78A3B6D7}"/>
                  </a:ext>
                </a:extLst>
              </p:cNvPr>
              <p:cNvSpPr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BE009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46123C5-BE6D-07A7-AF0E-10626BE0CAC0}"/>
                  </a:ext>
                </a:extLst>
              </p:cNvPr>
              <p:cNvSpPr txBox="1"/>
              <p:nvPr/>
            </p:nvSpPr>
            <p:spPr>
              <a:xfrm>
                <a:off x="8679666" y="382365"/>
                <a:ext cx="1042959" cy="521479"/>
              </a:xfrm>
              <a:prstGeom prst="rect">
                <a:avLst/>
              </a:prstGeom>
              <a:solidFill>
                <a:srgbClr val="BE0098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spcFirstLastPara="0" vert="horz" wrap="square" lIns="5715" tIns="5715" rIns="5715" bIns="5715" numCol="1" spcCol="1270" anchor="ctr" anchorCtr="0">
                <a:noAutofit/>
              </a:bodyPr>
              <a:lstStyle>
                <a:lvl1pPr>
                  <a:defRPr sz="900" b="1">
                    <a:solidFill>
                      <a:schemeClr val="bg1"/>
                    </a:solidFill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Councils</a:t>
                </a:r>
                <a:endParaRPr kumimoji="0" lang="en-GB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438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11C2D46-97D3-901A-2B8B-7F7304A70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/>
              <a:t>For your consideration:</a:t>
            </a:r>
            <a:br>
              <a:rPr lang="en-US" sz="8000" dirty="0"/>
            </a:br>
            <a:r>
              <a:rPr lang="en-US" sz="8000" dirty="0"/>
              <a:t>Open Source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6057-23F4-4EB9-0593-EFA9D7C1C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Topics:</a:t>
            </a:r>
          </a:p>
          <a:p>
            <a:pPr lvl="1"/>
            <a:r>
              <a:rPr lang="en-US" dirty="0"/>
              <a:t>Consuming Open Source Software</a:t>
            </a:r>
          </a:p>
          <a:p>
            <a:pPr lvl="1"/>
            <a:r>
              <a:rPr lang="en-US" dirty="0"/>
              <a:t>Managing potential risks related to Open Source usage</a:t>
            </a:r>
          </a:p>
          <a:p>
            <a:pPr lvl="1"/>
            <a:r>
              <a:rPr lang="en-US" dirty="0"/>
              <a:t>Contributing to Third-Party Open Source Projects</a:t>
            </a:r>
          </a:p>
          <a:p>
            <a:r>
              <a:rPr lang="en-US" dirty="0"/>
              <a:t>Available online at: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https://www.finos.org/hubfs/whitepapers/FINOS-business-value-of-open-source.pdf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16E17-8C13-3160-89AE-033463A0C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3F242-44A3-6D95-E3CA-94216275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pic>
        <p:nvPicPr>
          <p:cNvPr id="12" name="Picture 11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69F86425-8D30-F4C9-F365-7EBCA7340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105" y="775719"/>
            <a:ext cx="987551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3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using a computer&#10;&#10;Description automatically generated">
            <a:extLst>
              <a:ext uri="{FF2B5EF4-FFF2-40B4-BE49-F238E27FC236}">
                <a16:creationId xmlns:a16="http://schemas.microsoft.com/office/drawing/2014/main" id="{669FD128-D01F-020E-D9DE-BD52E27BB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3" y="0"/>
            <a:ext cx="24384001" cy="13716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EF369-57DB-8924-88EB-4BE5E3E4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965120-9FE2-977A-5DD9-E5AABE5CB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" y="1"/>
            <a:ext cx="24384000" cy="3474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64FFA-4E21-6000-0BFF-3E7D12E65F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71600" y="12620830"/>
            <a:ext cx="2867527" cy="91239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1AC3C12-E5FB-6187-2043-4EEC2C8C2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860" y="1737360"/>
            <a:ext cx="21033938" cy="2651126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Planning for 2024 – Top Priorities</a:t>
            </a:r>
            <a:br>
              <a:rPr lang="en-US" sz="8800" dirty="0">
                <a:solidFill>
                  <a:schemeClr val="bg1"/>
                </a:solidFill>
              </a:rPr>
            </a:br>
            <a:endParaRPr lang="en-TZ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DEABBC5-DC47-D4F9-DC53-13AA37BF7674}"/>
              </a:ext>
            </a:extLst>
          </p:cNvPr>
          <p:cNvSpPr txBox="1"/>
          <p:nvPr/>
        </p:nvSpPr>
        <p:spPr>
          <a:xfrm>
            <a:off x="1465860" y="3829171"/>
            <a:ext cx="7763748" cy="8456057"/>
          </a:xfrm>
          <a:prstGeom prst="roundRect">
            <a:avLst>
              <a:gd name="adj" fmla="val 6741"/>
            </a:avLst>
          </a:prstGeom>
          <a:solidFill>
            <a:srgbClr val="000FBE">
              <a:alpha val="79608"/>
            </a:srgbClr>
          </a:solidFill>
        </p:spPr>
        <p:txBody>
          <a:bodyPr wrap="square" lIns="182880" tIns="182880" rIns="182880" bIns="182880" rtlCol="0" anchor="ctr" anchorCtr="0">
            <a:spAutoFit/>
          </a:bodyPr>
          <a:lstStyle/>
          <a:p>
            <a:pPr marL="742950" indent="-7429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dirty="0">
                <a:solidFill>
                  <a:schemeClr val="bg1"/>
                </a:solidFill>
              </a:rPr>
              <a:t>Delivering Proof of Concepts and launching new Implementation Projects</a:t>
            </a:r>
          </a:p>
          <a:p>
            <a:pPr marL="742950" indent="-7429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dirty="0">
                <a:solidFill>
                  <a:schemeClr val="bg1"/>
                </a:solidFill>
              </a:rPr>
              <a:t>Updating our Roadmap, Product Documentation, and Training</a:t>
            </a:r>
          </a:p>
          <a:p>
            <a:pPr marL="742950" indent="-7429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dirty="0">
                <a:solidFill>
                  <a:schemeClr val="bg1"/>
                </a:solidFill>
              </a:rPr>
              <a:t>Release Planning and Execution</a:t>
            </a:r>
          </a:p>
          <a:p>
            <a:pPr marL="742950" indent="-74295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4000" dirty="0">
                <a:solidFill>
                  <a:schemeClr val="bg1"/>
                </a:solidFill>
              </a:rPr>
              <a:t>Increase Community Engagement and Partnerships</a:t>
            </a:r>
          </a:p>
        </p:txBody>
      </p:sp>
    </p:spTree>
    <p:extLst>
      <p:ext uri="{BB962C8B-B14F-4D97-AF65-F5344CB8AC3E}">
        <p14:creationId xmlns:p14="http://schemas.microsoft.com/office/powerpoint/2010/main" val="2633651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jaloop PPT TEMPLATE_ Correct_Branding" id="{FD3CA6C6-4755-0E47-BF4A-B2A1E8543703}" vid="{03DC765A-0E28-E247-9B68-ED83C0DE36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1D56013-FFA3-4AA5-BFCF-7C4A0141612A}">
  <ds:schemaRefs>
    <ds:schemaRef ds:uri="http://www.w3.org/XML/1998/namespace"/>
    <ds:schemaRef ds:uri="af12d3ca-d309-4d9b-872e-f669d895b06e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354f033-77ec-451f-a4b1-89785309665d"/>
  </ds:schemaRefs>
</ds:datastoreItem>
</file>

<file path=customXml/itemProps2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6C29E0-A100-464D-AC5F-B9C5C15C4EF3}">
  <ds:schemaRefs>
    <ds:schemaRef ds:uri="6354f033-77ec-451f-a4b1-89785309665d"/>
    <ds:schemaRef ds:uri="af12d3ca-d309-4d9b-872e-f669d895b0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3047</TotalTime>
  <Words>441</Words>
  <Application>Microsoft Macintosh PowerPoint</Application>
  <PresentationFormat>Custom</PresentationFormat>
  <Paragraphs>150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 Theme</vt:lpstr>
      <vt:lpstr>PI-23 Community Meeting</vt:lpstr>
      <vt:lpstr>Welcome to our special guests and community members!</vt:lpstr>
      <vt:lpstr>Our mission: increase financial inclusion by empowering organizations creating interoperable payments systems to enable digital financial services for all.</vt:lpstr>
      <vt:lpstr>Mojaloop Foundation Priorities</vt:lpstr>
      <vt:lpstr>Objectives for this week</vt:lpstr>
      <vt:lpstr>Mojaloop Foundation Corporate Structure and Governance</vt:lpstr>
      <vt:lpstr>Organization</vt:lpstr>
      <vt:lpstr>For your consideration: Open Source Report</vt:lpstr>
      <vt:lpstr>Planning for 2024 – Top Priorities </vt:lpstr>
      <vt:lpstr>Welcome</vt:lpstr>
      <vt:lpstr>Priority Pillars</vt:lpstr>
      <vt:lpstr>Introduction</vt:lpstr>
      <vt:lpstr>Introduction</vt:lpstr>
      <vt:lpstr>Keynote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Simeon Oriko</cp:lastModifiedBy>
  <cp:revision>75</cp:revision>
  <dcterms:created xsi:type="dcterms:W3CDTF">2022-05-25T20:50:48Z</dcterms:created>
  <dcterms:modified xsi:type="dcterms:W3CDTF">2023-10-31T07:37:17Z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